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1" i="0">
                <a:solidFill>
                  <a:schemeClr val="tx1"/>
                </a:solidFill>
                <a:latin typeface="Poppins"/>
                <a:cs typeface="Poppi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Poppins"/>
                <a:cs typeface="Poppi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chemeClr val="tx1"/>
                </a:solidFill>
                <a:latin typeface="Poppins"/>
                <a:cs typeface="Poppi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tx1"/>
                </a:solidFill>
                <a:latin typeface="Poppins"/>
                <a:cs typeface="Poppi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chemeClr val="tx1"/>
                </a:solidFill>
                <a:latin typeface="Poppins"/>
                <a:cs typeface="Poppi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chemeClr val="tx1"/>
                </a:solidFill>
                <a:latin typeface="Poppins"/>
                <a:cs typeface="Poppi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1EB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98422" y="845372"/>
            <a:ext cx="10386694" cy="153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1" i="0">
                <a:solidFill>
                  <a:schemeClr val="tx1"/>
                </a:solidFill>
                <a:latin typeface="Poppins"/>
                <a:cs typeface="Poppi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8024" y="3633608"/>
            <a:ext cx="17287240" cy="4395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Poppins"/>
                <a:cs typeface="Poppi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2820" y="1303399"/>
            <a:ext cx="618236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25750" algn="l"/>
              </a:tabLst>
            </a:pPr>
            <a:r>
              <a:rPr sz="5000" b="0" u="heavy" spc="-10" dirty="0">
                <a:uFill>
                  <a:solidFill>
                    <a:srgbClr val="000000"/>
                  </a:solidFill>
                </a:uFill>
                <a:latin typeface="Poppins"/>
                <a:cs typeface="Poppins"/>
              </a:rPr>
              <a:t>Problem</a:t>
            </a:r>
            <a:r>
              <a:rPr sz="5000" b="0" u="heavy" dirty="0">
                <a:uFill>
                  <a:solidFill>
                    <a:srgbClr val="000000"/>
                  </a:solidFill>
                </a:uFill>
                <a:latin typeface="Poppins"/>
                <a:cs typeface="Poppins"/>
              </a:rPr>
              <a:t>	</a:t>
            </a:r>
            <a:r>
              <a:rPr sz="5000" b="0" u="heavy" spc="-10" dirty="0">
                <a:uFill>
                  <a:solidFill>
                    <a:srgbClr val="000000"/>
                  </a:solidFill>
                </a:uFill>
                <a:latin typeface="Poppins"/>
                <a:cs typeface="Poppins"/>
              </a:rPr>
              <a:t>Statement</a:t>
            </a:r>
            <a:endParaRPr sz="5000" dirty="0">
              <a:latin typeface="Poppins"/>
              <a:cs typeface="Poppi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8096" y="2640328"/>
            <a:ext cx="15012035" cy="678942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66370" marR="91440" algn="ctr">
              <a:lnSpc>
                <a:spcPts val="9230"/>
              </a:lnSpc>
              <a:spcBef>
                <a:spcPts val="405"/>
              </a:spcBef>
            </a:pPr>
            <a:r>
              <a:rPr sz="7700" dirty="0">
                <a:latin typeface="Poppins"/>
                <a:cs typeface="Poppins"/>
              </a:rPr>
              <a:t>Smart</a:t>
            </a:r>
            <a:r>
              <a:rPr sz="7700" spc="-325" dirty="0">
                <a:latin typeface="Poppins"/>
                <a:cs typeface="Poppins"/>
              </a:rPr>
              <a:t> </a:t>
            </a:r>
            <a:r>
              <a:rPr sz="7700" dirty="0">
                <a:latin typeface="Poppins"/>
                <a:cs typeface="Poppins"/>
              </a:rPr>
              <a:t>Waste</a:t>
            </a:r>
            <a:r>
              <a:rPr sz="7700" spc="-320" dirty="0">
                <a:latin typeface="Poppins"/>
                <a:cs typeface="Poppins"/>
              </a:rPr>
              <a:t> </a:t>
            </a:r>
            <a:r>
              <a:rPr sz="7700" dirty="0">
                <a:latin typeface="Poppins"/>
                <a:cs typeface="Poppins"/>
              </a:rPr>
              <a:t>Segregation</a:t>
            </a:r>
            <a:r>
              <a:rPr sz="7700" spc="-320" dirty="0">
                <a:latin typeface="Poppins"/>
                <a:cs typeface="Poppins"/>
              </a:rPr>
              <a:t> </a:t>
            </a:r>
            <a:r>
              <a:rPr sz="7700" spc="-25" dirty="0">
                <a:latin typeface="Poppins"/>
                <a:cs typeface="Poppins"/>
              </a:rPr>
              <a:t>and </a:t>
            </a:r>
            <a:r>
              <a:rPr sz="7700" dirty="0">
                <a:latin typeface="Poppins"/>
                <a:cs typeface="Poppins"/>
              </a:rPr>
              <a:t>Recycling</a:t>
            </a:r>
            <a:r>
              <a:rPr sz="7700" spc="-380" dirty="0">
                <a:latin typeface="Poppins"/>
                <a:cs typeface="Poppins"/>
              </a:rPr>
              <a:t> </a:t>
            </a:r>
            <a:r>
              <a:rPr sz="7700" spc="-10" dirty="0">
                <a:latin typeface="Poppins"/>
                <a:cs typeface="Poppins"/>
              </a:rPr>
              <a:t>System</a:t>
            </a:r>
            <a:endParaRPr sz="7700">
              <a:latin typeface="Poppins"/>
              <a:cs typeface="Poppins"/>
            </a:endParaRPr>
          </a:p>
          <a:p>
            <a:pPr marL="12700" marR="5080" algn="ctr">
              <a:lnSpc>
                <a:spcPct val="167200"/>
              </a:lnSpc>
              <a:spcBef>
                <a:spcPts val="6405"/>
              </a:spcBef>
            </a:pPr>
            <a:r>
              <a:rPr sz="2800" dirty="0">
                <a:latin typeface="Poppins"/>
                <a:cs typeface="Poppins"/>
              </a:rPr>
              <a:t>This problem statement centers on developing a system that automates </a:t>
            </a:r>
            <a:r>
              <a:rPr sz="2800" spc="-10" dirty="0">
                <a:latin typeface="Poppins"/>
                <a:cs typeface="Poppins"/>
              </a:rPr>
              <a:t>waste </a:t>
            </a:r>
            <a:r>
              <a:rPr sz="2800" dirty="0">
                <a:latin typeface="Poppins"/>
                <a:cs typeface="Poppins"/>
              </a:rPr>
              <a:t>segregation and recycling, aligning perfectly with your project idea. By </a:t>
            </a:r>
            <a:r>
              <a:rPr sz="2800" spc="-10" dirty="0">
                <a:latin typeface="Poppins"/>
                <a:cs typeface="Poppins"/>
              </a:rPr>
              <a:t>integrating </a:t>
            </a:r>
            <a:r>
              <a:rPr sz="2800" dirty="0">
                <a:latin typeface="Poppins"/>
                <a:cs typeface="Poppins"/>
              </a:rPr>
              <a:t>IoT-enabled smart dustbins capable of detecting, segregating, and weighing </a:t>
            </a:r>
            <a:r>
              <a:rPr sz="2800" spc="-10" dirty="0">
                <a:latin typeface="Poppins"/>
                <a:cs typeface="Poppins"/>
              </a:rPr>
              <a:t>waste, </a:t>
            </a:r>
            <a:r>
              <a:rPr sz="2800" dirty="0">
                <a:latin typeface="Poppins"/>
                <a:cs typeface="Poppins"/>
              </a:rPr>
              <a:t>along with a reward-based incentive system, your solution addresses this </a:t>
            </a:r>
            <a:r>
              <a:rPr sz="2800" spc="-10" dirty="0">
                <a:latin typeface="Poppins"/>
                <a:cs typeface="Poppins"/>
              </a:rPr>
              <a:t>challenge </a:t>
            </a:r>
            <a:r>
              <a:rPr sz="2800" dirty="0">
                <a:latin typeface="Poppins"/>
                <a:cs typeface="Poppins"/>
              </a:rPr>
              <a:t>effectively and </a:t>
            </a:r>
            <a:r>
              <a:rPr sz="2800" spc="-10" dirty="0">
                <a:latin typeface="Poppins"/>
                <a:cs typeface="Poppins"/>
              </a:rPr>
              <a:t>innovatively</a:t>
            </a:r>
            <a:endParaRPr sz="2800">
              <a:latin typeface="Poppins"/>
              <a:cs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9290" marR="5080" indent="-657225">
              <a:lnSpc>
                <a:spcPct val="100000"/>
              </a:lnSpc>
              <a:spcBef>
                <a:spcPts val="95"/>
              </a:spcBef>
            </a:pPr>
            <a:r>
              <a:rPr dirty="0"/>
              <a:t>Weight</a:t>
            </a:r>
            <a:r>
              <a:rPr spc="-160" dirty="0"/>
              <a:t> </a:t>
            </a:r>
            <a:r>
              <a:rPr dirty="0"/>
              <a:t>Load</a:t>
            </a:r>
            <a:r>
              <a:rPr spc="-160" dirty="0"/>
              <a:t> </a:t>
            </a:r>
            <a:r>
              <a:rPr dirty="0"/>
              <a:t>measure</a:t>
            </a:r>
            <a:r>
              <a:rPr spc="-160" dirty="0"/>
              <a:t> </a:t>
            </a:r>
            <a:r>
              <a:rPr dirty="0"/>
              <a:t>the</a:t>
            </a:r>
            <a:r>
              <a:rPr spc="-160" dirty="0"/>
              <a:t> </a:t>
            </a:r>
            <a:r>
              <a:rPr spc="-10" dirty="0"/>
              <a:t>waste </a:t>
            </a:r>
            <a:r>
              <a:rPr dirty="0"/>
              <a:t>One</a:t>
            </a:r>
            <a:r>
              <a:rPr spc="-120" dirty="0"/>
              <a:t> </a:t>
            </a:r>
            <a:r>
              <a:rPr dirty="0"/>
              <a:t>by</a:t>
            </a:r>
            <a:r>
              <a:rPr spc="-114" dirty="0"/>
              <a:t> </a:t>
            </a:r>
            <a:r>
              <a:rPr dirty="0"/>
              <a:t>One</a:t>
            </a:r>
            <a:r>
              <a:rPr spc="-114" dirty="0"/>
              <a:t> </a:t>
            </a:r>
            <a:r>
              <a:rPr dirty="0"/>
              <a:t>and</a:t>
            </a:r>
            <a:r>
              <a:rPr spc="-114" dirty="0"/>
              <a:t> </a:t>
            </a:r>
            <a:r>
              <a:rPr dirty="0"/>
              <a:t>credict</a:t>
            </a:r>
            <a:r>
              <a:rPr spc="-114" dirty="0"/>
              <a:t> </a:t>
            </a:r>
            <a:r>
              <a:rPr spc="-20" dirty="0"/>
              <a:t>coin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51724" y="2496655"/>
            <a:ext cx="6673215" cy="6297930"/>
          </a:xfrm>
          <a:prstGeom prst="rect">
            <a:avLst/>
          </a:prstGeom>
        </p:spPr>
        <p:txBody>
          <a:bodyPr vert="horz" wrap="square" lIns="0" tIns="344170" rIns="0" bIns="0" rtlCol="0">
            <a:spAutoFit/>
          </a:bodyPr>
          <a:lstStyle/>
          <a:p>
            <a:pPr marL="130175" algn="ctr">
              <a:lnSpc>
                <a:spcPct val="100000"/>
              </a:lnSpc>
              <a:spcBef>
                <a:spcPts val="2710"/>
              </a:spcBef>
            </a:pPr>
            <a:r>
              <a:rPr sz="3700" b="0" spc="-10" dirty="0">
                <a:latin typeface="Poppins Light"/>
                <a:cs typeface="Poppins Light"/>
              </a:rPr>
              <a:t>1(Metal)</a:t>
            </a:r>
            <a:endParaRPr sz="3700">
              <a:latin typeface="Poppins Light"/>
              <a:cs typeface="Poppins Light"/>
            </a:endParaRPr>
          </a:p>
          <a:p>
            <a:pPr marL="129539" algn="ctr">
              <a:lnSpc>
                <a:spcPct val="100000"/>
              </a:lnSpc>
              <a:spcBef>
                <a:spcPts val="2615"/>
              </a:spcBef>
            </a:pPr>
            <a:r>
              <a:rPr sz="3700" b="0" spc="-50" dirty="0">
                <a:latin typeface="Poppins Light"/>
                <a:cs typeface="Poppins Light"/>
              </a:rPr>
              <a:t>|</a:t>
            </a:r>
            <a:endParaRPr sz="3700">
              <a:latin typeface="Poppins Light"/>
              <a:cs typeface="Poppins Light"/>
            </a:endParaRPr>
          </a:p>
          <a:p>
            <a:pPr marL="129539" algn="ctr">
              <a:lnSpc>
                <a:spcPct val="100000"/>
              </a:lnSpc>
              <a:spcBef>
                <a:spcPts val="2615"/>
              </a:spcBef>
            </a:pPr>
            <a:r>
              <a:rPr sz="3700" b="0" dirty="0">
                <a:latin typeface="Poppins Light"/>
                <a:cs typeface="Poppins Light"/>
              </a:rPr>
              <a:t>2kg</a:t>
            </a:r>
            <a:r>
              <a:rPr sz="3700" b="0" spc="5" dirty="0">
                <a:latin typeface="Poppins Light"/>
                <a:cs typeface="Poppins Light"/>
              </a:rPr>
              <a:t> </a:t>
            </a:r>
            <a:r>
              <a:rPr sz="3700" b="0" dirty="0">
                <a:latin typeface="Poppins Light"/>
                <a:cs typeface="Poppins Light"/>
              </a:rPr>
              <a:t>-</a:t>
            </a:r>
            <a:r>
              <a:rPr sz="3700" b="0" spc="5" dirty="0">
                <a:latin typeface="Poppins Light"/>
                <a:cs typeface="Poppins Light"/>
              </a:rPr>
              <a:t> </a:t>
            </a:r>
            <a:r>
              <a:rPr sz="3700" b="0" dirty="0">
                <a:latin typeface="Poppins Light"/>
                <a:cs typeface="Poppins Light"/>
              </a:rPr>
              <a:t>stored</a:t>
            </a:r>
            <a:r>
              <a:rPr sz="3700" b="0" spc="5" dirty="0">
                <a:latin typeface="Poppins Light"/>
                <a:cs typeface="Poppins Light"/>
              </a:rPr>
              <a:t> </a:t>
            </a:r>
            <a:r>
              <a:rPr sz="3700" b="0" dirty="0">
                <a:latin typeface="Poppins Light"/>
                <a:cs typeface="Poppins Light"/>
              </a:rPr>
              <a:t>in</a:t>
            </a:r>
            <a:r>
              <a:rPr sz="3700" b="0" spc="5" dirty="0">
                <a:latin typeface="Poppins Light"/>
                <a:cs typeface="Poppins Light"/>
              </a:rPr>
              <a:t> </a:t>
            </a:r>
            <a:r>
              <a:rPr sz="3700" b="0" spc="-10" dirty="0">
                <a:latin typeface="Poppins Light"/>
                <a:cs typeface="Poppins Light"/>
              </a:rPr>
              <a:t>cloud</a:t>
            </a:r>
            <a:endParaRPr sz="3700">
              <a:latin typeface="Poppins Light"/>
              <a:cs typeface="Poppins Light"/>
            </a:endParaRPr>
          </a:p>
          <a:p>
            <a:pPr marL="129539" algn="ctr">
              <a:lnSpc>
                <a:spcPct val="100000"/>
              </a:lnSpc>
              <a:spcBef>
                <a:spcPts val="2615"/>
              </a:spcBef>
            </a:pPr>
            <a:r>
              <a:rPr sz="3700" b="0" spc="-50" dirty="0">
                <a:latin typeface="Poppins Light"/>
                <a:cs typeface="Poppins Light"/>
              </a:rPr>
              <a:t>|</a:t>
            </a:r>
            <a:endParaRPr sz="3700">
              <a:latin typeface="Poppins Light"/>
              <a:cs typeface="Poppins Light"/>
            </a:endParaRPr>
          </a:p>
          <a:p>
            <a:pPr algn="ctr">
              <a:lnSpc>
                <a:spcPct val="100000"/>
              </a:lnSpc>
              <a:spcBef>
                <a:spcPts val="2615"/>
              </a:spcBef>
            </a:pPr>
            <a:r>
              <a:rPr sz="3700" b="0" dirty="0">
                <a:latin typeface="Poppins Light"/>
                <a:cs typeface="Poppins Light"/>
              </a:rPr>
              <a:t>Pull</a:t>
            </a:r>
            <a:r>
              <a:rPr sz="3700" b="0" spc="10" dirty="0">
                <a:latin typeface="Poppins Light"/>
                <a:cs typeface="Poppins Light"/>
              </a:rPr>
              <a:t> </a:t>
            </a:r>
            <a:r>
              <a:rPr sz="3700" b="0" dirty="0">
                <a:latin typeface="Poppins Light"/>
                <a:cs typeface="Poppins Light"/>
              </a:rPr>
              <a:t>waste</a:t>
            </a:r>
            <a:r>
              <a:rPr sz="3700" b="0" spc="15" dirty="0">
                <a:latin typeface="Poppins Light"/>
                <a:cs typeface="Poppins Light"/>
              </a:rPr>
              <a:t> </a:t>
            </a:r>
            <a:r>
              <a:rPr sz="3700" b="0" dirty="0">
                <a:latin typeface="Poppins Light"/>
                <a:cs typeface="Poppins Light"/>
              </a:rPr>
              <a:t>to</a:t>
            </a:r>
            <a:r>
              <a:rPr sz="3700" b="0" spc="15" dirty="0">
                <a:latin typeface="Poppins Light"/>
                <a:cs typeface="Poppins Light"/>
              </a:rPr>
              <a:t> </a:t>
            </a:r>
            <a:r>
              <a:rPr sz="3700" b="0" dirty="0">
                <a:latin typeface="Poppins Light"/>
                <a:cs typeface="Poppins Light"/>
              </a:rPr>
              <a:t>[1,2,3]</a:t>
            </a:r>
            <a:r>
              <a:rPr sz="3700" b="0" spc="15" dirty="0">
                <a:latin typeface="Poppins Light"/>
                <a:cs typeface="Poppins Light"/>
              </a:rPr>
              <a:t> </a:t>
            </a:r>
            <a:r>
              <a:rPr sz="3700" b="0" spc="-10" dirty="0">
                <a:latin typeface="Poppins Light"/>
                <a:cs typeface="Poppins Light"/>
              </a:rPr>
              <a:t>container</a:t>
            </a:r>
            <a:endParaRPr sz="3700">
              <a:latin typeface="Poppins Light"/>
              <a:cs typeface="Poppins Light"/>
            </a:endParaRPr>
          </a:p>
          <a:p>
            <a:pPr marL="129539" algn="ctr">
              <a:lnSpc>
                <a:spcPct val="100000"/>
              </a:lnSpc>
              <a:spcBef>
                <a:spcPts val="2615"/>
              </a:spcBef>
            </a:pPr>
            <a:r>
              <a:rPr sz="3700" b="0" spc="-50" dirty="0">
                <a:latin typeface="Poppins Light"/>
                <a:cs typeface="Poppins Light"/>
              </a:rPr>
              <a:t>|</a:t>
            </a:r>
            <a:endParaRPr sz="3700">
              <a:latin typeface="Poppins Light"/>
              <a:cs typeface="Poppins Light"/>
            </a:endParaRPr>
          </a:p>
          <a:p>
            <a:pPr marL="130175" algn="ctr">
              <a:lnSpc>
                <a:spcPct val="100000"/>
              </a:lnSpc>
              <a:spcBef>
                <a:spcPts val="2615"/>
              </a:spcBef>
            </a:pPr>
            <a:r>
              <a:rPr sz="3700" b="0" dirty="0">
                <a:latin typeface="Poppins Light"/>
                <a:cs typeface="Poppins Light"/>
              </a:rPr>
              <a:t>waiting</a:t>
            </a:r>
            <a:r>
              <a:rPr sz="3700" b="0" spc="5" dirty="0">
                <a:latin typeface="Poppins Light"/>
                <a:cs typeface="Poppins Light"/>
              </a:rPr>
              <a:t> </a:t>
            </a:r>
            <a:r>
              <a:rPr sz="3700" b="0" dirty="0">
                <a:latin typeface="Poppins Light"/>
                <a:cs typeface="Poppins Light"/>
              </a:rPr>
              <a:t>for</a:t>
            </a:r>
            <a:r>
              <a:rPr sz="3700" b="0" spc="5" dirty="0">
                <a:latin typeface="Poppins Light"/>
                <a:cs typeface="Poppins Light"/>
              </a:rPr>
              <a:t> </a:t>
            </a:r>
            <a:r>
              <a:rPr sz="3700" b="0" spc="-10" dirty="0">
                <a:latin typeface="Poppins Light"/>
                <a:cs typeface="Poppins Light"/>
              </a:rPr>
              <a:t>2(plastic)</a:t>
            </a:r>
            <a:endParaRPr sz="3700">
              <a:latin typeface="Poppins Light"/>
              <a:cs typeface="Poppins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093" y="1338772"/>
            <a:ext cx="6094450" cy="780948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1745" y="336535"/>
            <a:ext cx="10406380" cy="1132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5190" marR="5080" indent="-873125">
              <a:lnSpc>
                <a:spcPct val="100800"/>
              </a:lnSpc>
              <a:spcBef>
                <a:spcPts val="95"/>
              </a:spcBef>
            </a:pPr>
            <a:r>
              <a:rPr sz="3600" dirty="0"/>
              <a:t>The</a:t>
            </a:r>
            <a:r>
              <a:rPr sz="3600" spc="5" dirty="0"/>
              <a:t> </a:t>
            </a:r>
            <a:r>
              <a:rPr sz="3600" dirty="0"/>
              <a:t>motor</a:t>
            </a:r>
            <a:r>
              <a:rPr sz="3600" spc="5" dirty="0"/>
              <a:t> </a:t>
            </a:r>
            <a:r>
              <a:rPr sz="3600" dirty="0"/>
              <a:t>rolls</a:t>
            </a:r>
            <a:r>
              <a:rPr sz="3600" spc="5" dirty="0"/>
              <a:t> </a:t>
            </a:r>
            <a:r>
              <a:rPr sz="3600" dirty="0"/>
              <a:t>using</a:t>
            </a:r>
            <a:r>
              <a:rPr sz="3600" spc="5" dirty="0"/>
              <a:t> </a:t>
            </a:r>
            <a:r>
              <a:rPr sz="3600" dirty="0"/>
              <a:t>the</a:t>
            </a:r>
            <a:r>
              <a:rPr sz="3600" spc="5" dirty="0"/>
              <a:t> </a:t>
            </a:r>
            <a:r>
              <a:rPr sz="3600" dirty="0"/>
              <a:t>signal</a:t>
            </a:r>
            <a:r>
              <a:rPr sz="3600" spc="5" dirty="0"/>
              <a:t> </a:t>
            </a:r>
            <a:r>
              <a:rPr sz="3600" dirty="0"/>
              <a:t>of</a:t>
            </a:r>
            <a:r>
              <a:rPr sz="3600" spc="5" dirty="0"/>
              <a:t> </a:t>
            </a:r>
            <a:r>
              <a:rPr sz="3600" spc="-10" dirty="0"/>
              <a:t>controller </a:t>
            </a:r>
            <a:r>
              <a:rPr sz="3600" dirty="0"/>
              <a:t>and</a:t>
            </a:r>
            <a:r>
              <a:rPr sz="3600" spc="-5" dirty="0"/>
              <a:t> </a:t>
            </a:r>
            <a:r>
              <a:rPr sz="3600" dirty="0"/>
              <a:t>collect</a:t>
            </a:r>
            <a:r>
              <a:rPr sz="3600" spc="5" dirty="0"/>
              <a:t> </a:t>
            </a:r>
            <a:r>
              <a:rPr sz="3600" dirty="0"/>
              <a:t>the</a:t>
            </a:r>
            <a:r>
              <a:rPr sz="3600" spc="5" dirty="0"/>
              <a:t> </a:t>
            </a:r>
            <a:r>
              <a:rPr sz="3600" dirty="0"/>
              <a:t>waste</a:t>
            </a:r>
            <a:r>
              <a:rPr sz="3600" spc="5" dirty="0"/>
              <a:t> </a:t>
            </a:r>
            <a:r>
              <a:rPr sz="3600" dirty="0"/>
              <a:t>in</a:t>
            </a:r>
            <a:r>
              <a:rPr sz="3600" spc="5" dirty="0"/>
              <a:t> </a:t>
            </a:r>
            <a:r>
              <a:rPr sz="3600" dirty="0"/>
              <a:t>3</a:t>
            </a:r>
            <a:r>
              <a:rPr sz="3600" spc="5" dirty="0"/>
              <a:t> </a:t>
            </a:r>
            <a:r>
              <a:rPr sz="3600" spc="-10" dirty="0"/>
              <a:t>containers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47474" y="4942068"/>
            <a:ext cx="5647055" cy="1685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800"/>
              </a:lnSpc>
              <a:spcBef>
                <a:spcPts val="95"/>
              </a:spcBef>
            </a:pPr>
            <a:r>
              <a:rPr sz="3600" b="0" dirty="0">
                <a:latin typeface="Poppins Light"/>
                <a:cs typeface="Poppins Light"/>
              </a:rPr>
              <a:t>This</a:t>
            </a:r>
            <a:r>
              <a:rPr sz="3600" b="0" spc="5" dirty="0">
                <a:latin typeface="Poppins Light"/>
                <a:cs typeface="Poppins Light"/>
              </a:rPr>
              <a:t> </a:t>
            </a:r>
            <a:r>
              <a:rPr sz="3600" b="0" dirty="0">
                <a:latin typeface="Poppins Light"/>
                <a:cs typeface="Poppins Light"/>
              </a:rPr>
              <a:t>waste</a:t>
            </a:r>
            <a:r>
              <a:rPr sz="3600" b="0" spc="5" dirty="0">
                <a:latin typeface="Poppins Light"/>
                <a:cs typeface="Poppins Light"/>
              </a:rPr>
              <a:t> </a:t>
            </a:r>
            <a:r>
              <a:rPr sz="3600" b="0" dirty="0">
                <a:latin typeface="Poppins Light"/>
                <a:cs typeface="Poppins Light"/>
              </a:rPr>
              <a:t>are</a:t>
            </a:r>
            <a:r>
              <a:rPr sz="3600" b="0" spc="5" dirty="0">
                <a:latin typeface="Poppins Light"/>
                <a:cs typeface="Poppins Light"/>
              </a:rPr>
              <a:t> </a:t>
            </a:r>
            <a:r>
              <a:rPr sz="3600" b="0" spc="-10" dirty="0">
                <a:latin typeface="Poppins Light"/>
                <a:cs typeface="Poppins Light"/>
              </a:rPr>
              <a:t>Recycled </a:t>
            </a:r>
            <a:r>
              <a:rPr sz="3600" b="0" dirty="0">
                <a:latin typeface="Poppins Light"/>
                <a:cs typeface="Poppins Light"/>
              </a:rPr>
              <a:t>by</a:t>
            </a:r>
            <a:r>
              <a:rPr sz="3600" b="0" spc="5" dirty="0">
                <a:latin typeface="Poppins Light"/>
                <a:cs typeface="Poppins Light"/>
              </a:rPr>
              <a:t> </a:t>
            </a:r>
            <a:r>
              <a:rPr sz="3600" b="0" dirty="0">
                <a:latin typeface="Poppins Light"/>
                <a:cs typeface="Poppins Light"/>
              </a:rPr>
              <a:t>thier</a:t>
            </a:r>
            <a:r>
              <a:rPr sz="3600" b="0" spc="5" dirty="0">
                <a:latin typeface="Poppins Light"/>
                <a:cs typeface="Poppins Light"/>
              </a:rPr>
              <a:t> </a:t>
            </a:r>
            <a:r>
              <a:rPr sz="3600" b="0" dirty="0">
                <a:latin typeface="Poppins Light"/>
                <a:cs typeface="Poppins Light"/>
              </a:rPr>
              <a:t>type</a:t>
            </a:r>
            <a:r>
              <a:rPr sz="3600" b="0" spc="5" dirty="0">
                <a:latin typeface="Poppins Light"/>
                <a:cs typeface="Poppins Light"/>
              </a:rPr>
              <a:t> </a:t>
            </a:r>
            <a:r>
              <a:rPr sz="3600" b="0" dirty="0">
                <a:latin typeface="Poppins Light"/>
                <a:cs typeface="Poppins Light"/>
              </a:rPr>
              <a:t>for</a:t>
            </a:r>
            <a:r>
              <a:rPr sz="3600" b="0" spc="5" dirty="0">
                <a:latin typeface="Poppins Light"/>
                <a:cs typeface="Poppins Light"/>
              </a:rPr>
              <a:t> </a:t>
            </a:r>
            <a:r>
              <a:rPr sz="3600" b="0" spc="-10" dirty="0">
                <a:latin typeface="Poppins Light"/>
                <a:cs typeface="Poppins Light"/>
              </a:rPr>
              <a:t>different </a:t>
            </a:r>
            <a:r>
              <a:rPr sz="3600" b="0" dirty="0">
                <a:latin typeface="Poppins Light"/>
                <a:cs typeface="Poppins Light"/>
              </a:rPr>
              <a:t>use</a:t>
            </a:r>
            <a:r>
              <a:rPr sz="3600" b="0" spc="5" dirty="0">
                <a:latin typeface="Poppins Light"/>
                <a:cs typeface="Poppins Light"/>
              </a:rPr>
              <a:t> </a:t>
            </a:r>
            <a:r>
              <a:rPr sz="3600" b="0" spc="-20" dirty="0">
                <a:latin typeface="Poppins Light"/>
                <a:cs typeface="Poppins Light"/>
              </a:rPr>
              <a:t>case</a:t>
            </a:r>
            <a:endParaRPr sz="3600">
              <a:latin typeface="Poppins Light"/>
              <a:cs typeface="Poppins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91869" y="3401973"/>
            <a:ext cx="5316855" cy="4450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sz="3600" b="0" spc="-10" dirty="0">
                <a:latin typeface="Poppins Light"/>
                <a:cs typeface="Poppins Light"/>
              </a:rPr>
              <a:t>Metal: </a:t>
            </a:r>
            <a:r>
              <a:rPr sz="3600" b="0" dirty="0">
                <a:latin typeface="Poppins Light"/>
                <a:cs typeface="Poppins Light"/>
              </a:rPr>
              <a:t>Canes,Aluminium</a:t>
            </a:r>
            <a:r>
              <a:rPr sz="3600" b="0" spc="5" dirty="0">
                <a:latin typeface="Poppins Light"/>
                <a:cs typeface="Poppins Light"/>
              </a:rPr>
              <a:t> </a:t>
            </a:r>
            <a:r>
              <a:rPr sz="3600" b="0" spc="-10" dirty="0">
                <a:latin typeface="Poppins Light"/>
                <a:cs typeface="Poppins Light"/>
              </a:rPr>
              <a:t>wires</a:t>
            </a:r>
            <a:endParaRPr sz="3600">
              <a:latin typeface="Poppins Light"/>
              <a:cs typeface="Poppins Light"/>
            </a:endParaRPr>
          </a:p>
          <a:p>
            <a:pPr marL="12700">
              <a:lnSpc>
                <a:spcPct val="100000"/>
              </a:lnSpc>
              <a:spcBef>
                <a:spcPts val="4390"/>
              </a:spcBef>
            </a:pPr>
            <a:r>
              <a:rPr sz="3600" b="0" spc="-10" dirty="0">
                <a:latin typeface="Poppins Light"/>
                <a:cs typeface="Poppins Light"/>
              </a:rPr>
              <a:t>Plastics:</a:t>
            </a:r>
            <a:endParaRPr sz="3600">
              <a:latin typeface="Poppins Light"/>
              <a:cs typeface="Poppins Ligh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3600" b="0" dirty="0">
                <a:latin typeface="Poppins Light"/>
                <a:cs typeface="Poppins Light"/>
              </a:rPr>
              <a:t>Printing</a:t>
            </a:r>
            <a:r>
              <a:rPr sz="3600" b="0" spc="-5" dirty="0">
                <a:latin typeface="Poppins Light"/>
                <a:cs typeface="Poppins Light"/>
              </a:rPr>
              <a:t> </a:t>
            </a:r>
            <a:r>
              <a:rPr sz="3600" b="0" spc="-10" dirty="0">
                <a:latin typeface="Poppins Light"/>
                <a:cs typeface="Poppins Light"/>
              </a:rPr>
              <a:t>filaments,toys</a:t>
            </a:r>
            <a:endParaRPr sz="3600">
              <a:latin typeface="Poppins Light"/>
              <a:cs typeface="Poppins Light"/>
            </a:endParaRPr>
          </a:p>
          <a:p>
            <a:pPr marL="12700" marR="934719">
              <a:lnSpc>
                <a:spcPct val="100800"/>
              </a:lnSpc>
              <a:spcBef>
                <a:spcPts val="4355"/>
              </a:spcBef>
            </a:pPr>
            <a:r>
              <a:rPr sz="3600" b="0" spc="-10" dirty="0">
                <a:latin typeface="Poppins Light"/>
                <a:cs typeface="Poppins Light"/>
              </a:rPr>
              <a:t>Wood: Furnitures,Fertizilers</a:t>
            </a:r>
            <a:endParaRPr sz="3600">
              <a:latin typeface="Poppins Light"/>
              <a:cs typeface="Poppins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787" y="1958619"/>
            <a:ext cx="6094450" cy="779042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73875" y="4044786"/>
            <a:ext cx="10074910" cy="23272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699"/>
              </a:lnSpc>
              <a:spcBef>
                <a:spcPts val="90"/>
              </a:spcBef>
            </a:pPr>
            <a:r>
              <a:rPr sz="5000" b="0" dirty="0">
                <a:latin typeface="Poppins Light"/>
                <a:cs typeface="Poppins Light"/>
              </a:rPr>
              <a:t>Also</a:t>
            </a:r>
            <a:r>
              <a:rPr sz="5000" b="0" spc="5" dirty="0">
                <a:latin typeface="Poppins Light"/>
                <a:cs typeface="Poppins Light"/>
              </a:rPr>
              <a:t> </a:t>
            </a:r>
            <a:r>
              <a:rPr sz="5000" b="0" dirty="0">
                <a:latin typeface="Poppins Light"/>
                <a:cs typeface="Poppins Light"/>
              </a:rPr>
              <a:t>an</a:t>
            </a:r>
            <a:r>
              <a:rPr sz="5000" b="0" spc="5" dirty="0">
                <a:latin typeface="Poppins Light"/>
                <a:cs typeface="Poppins Light"/>
              </a:rPr>
              <a:t> </a:t>
            </a:r>
            <a:r>
              <a:rPr sz="5000" b="0" dirty="0">
                <a:latin typeface="Poppins Light"/>
                <a:cs typeface="Poppins Light"/>
              </a:rPr>
              <a:t>dashboard</a:t>
            </a:r>
            <a:r>
              <a:rPr sz="5000" b="0" spc="5" dirty="0">
                <a:latin typeface="Poppins Light"/>
                <a:cs typeface="Poppins Light"/>
              </a:rPr>
              <a:t> </a:t>
            </a:r>
            <a:r>
              <a:rPr sz="5000" b="0" dirty="0">
                <a:latin typeface="Poppins Light"/>
                <a:cs typeface="Poppins Light"/>
              </a:rPr>
              <a:t>feature</a:t>
            </a:r>
            <a:r>
              <a:rPr sz="5000" b="0" spc="5" dirty="0">
                <a:latin typeface="Poppins Light"/>
                <a:cs typeface="Poppins Light"/>
              </a:rPr>
              <a:t> </a:t>
            </a:r>
            <a:r>
              <a:rPr sz="5000" b="0" spc="-20" dirty="0">
                <a:latin typeface="Poppins Light"/>
                <a:cs typeface="Poppins Light"/>
              </a:rPr>
              <a:t>also </a:t>
            </a:r>
            <a:r>
              <a:rPr sz="5000" b="0" dirty="0">
                <a:latin typeface="Poppins Light"/>
                <a:cs typeface="Poppins Light"/>
              </a:rPr>
              <a:t>for</a:t>
            </a:r>
            <a:r>
              <a:rPr sz="5000" b="0" spc="5" dirty="0">
                <a:latin typeface="Poppins Light"/>
                <a:cs typeface="Poppins Light"/>
              </a:rPr>
              <a:t> </a:t>
            </a:r>
            <a:r>
              <a:rPr sz="5000" b="0" dirty="0">
                <a:latin typeface="Poppins Light"/>
                <a:cs typeface="Poppins Light"/>
              </a:rPr>
              <a:t>the</a:t>
            </a:r>
            <a:r>
              <a:rPr sz="5000" b="0" spc="5" dirty="0">
                <a:latin typeface="Poppins Light"/>
                <a:cs typeface="Poppins Light"/>
              </a:rPr>
              <a:t> </a:t>
            </a:r>
            <a:r>
              <a:rPr sz="5000" b="0" dirty="0">
                <a:latin typeface="Poppins Light"/>
                <a:cs typeface="Poppins Light"/>
              </a:rPr>
              <a:t>user</a:t>
            </a:r>
            <a:r>
              <a:rPr sz="5000" b="0" spc="5" dirty="0">
                <a:latin typeface="Poppins Light"/>
                <a:cs typeface="Poppins Light"/>
              </a:rPr>
              <a:t> </a:t>
            </a:r>
            <a:r>
              <a:rPr sz="5000" b="0" dirty="0">
                <a:latin typeface="Poppins Light"/>
                <a:cs typeface="Poppins Light"/>
              </a:rPr>
              <a:t>to</a:t>
            </a:r>
            <a:r>
              <a:rPr sz="5000" b="0" spc="5" dirty="0">
                <a:latin typeface="Poppins Light"/>
                <a:cs typeface="Poppins Light"/>
              </a:rPr>
              <a:t> </a:t>
            </a:r>
            <a:r>
              <a:rPr sz="5000" b="0" dirty="0">
                <a:latin typeface="Poppins Light"/>
                <a:cs typeface="Poppins Light"/>
              </a:rPr>
              <a:t>track</a:t>
            </a:r>
            <a:r>
              <a:rPr sz="5000" b="0" spc="5" dirty="0">
                <a:latin typeface="Poppins Light"/>
                <a:cs typeface="Poppins Light"/>
              </a:rPr>
              <a:t> </a:t>
            </a:r>
            <a:r>
              <a:rPr sz="5000" b="0" dirty="0">
                <a:latin typeface="Poppins Light"/>
                <a:cs typeface="Poppins Light"/>
              </a:rPr>
              <a:t>their</a:t>
            </a:r>
            <a:r>
              <a:rPr sz="5000" b="0" spc="5" dirty="0">
                <a:latin typeface="Poppins Light"/>
                <a:cs typeface="Poppins Light"/>
              </a:rPr>
              <a:t> </a:t>
            </a:r>
            <a:r>
              <a:rPr sz="5000" b="0" spc="-10" dirty="0">
                <a:latin typeface="Poppins Light"/>
                <a:cs typeface="Poppins Light"/>
              </a:rPr>
              <a:t>Histroy </a:t>
            </a:r>
            <a:r>
              <a:rPr sz="5000" b="0" dirty="0">
                <a:latin typeface="Poppins Light"/>
                <a:cs typeface="Poppins Light"/>
              </a:rPr>
              <a:t>and</a:t>
            </a:r>
            <a:r>
              <a:rPr sz="5000" b="0" spc="5" dirty="0">
                <a:latin typeface="Poppins Light"/>
                <a:cs typeface="Poppins Light"/>
              </a:rPr>
              <a:t> </a:t>
            </a:r>
            <a:r>
              <a:rPr sz="5000" b="0" dirty="0">
                <a:latin typeface="Poppins Light"/>
                <a:cs typeface="Poppins Light"/>
              </a:rPr>
              <a:t>See</a:t>
            </a:r>
            <a:r>
              <a:rPr sz="5000" b="0" spc="5" dirty="0">
                <a:latin typeface="Poppins Light"/>
                <a:cs typeface="Poppins Light"/>
              </a:rPr>
              <a:t> </a:t>
            </a:r>
            <a:r>
              <a:rPr sz="5000" b="0" dirty="0">
                <a:latin typeface="Poppins Light"/>
                <a:cs typeface="Poppins Light"/>
              </a:rPr>
              <a:t>their</a:t>
            </a:r>
            <a:r>
              <a:rPr sz="5000" b="0" spc="5" dirty="0">
                <a:latin typeface="Poppins Light"/>
                <a:cs typeface="Poppins Light"/>
              </a:rPr>
              <a:t> </a:t>
            </a:r>
            <a:r>
              <a:rPr sz="5000" b="0" spc="-10" dirty="0">
                <a:latin typeface="Poppins Light"/>
                <a:cs typeface="Poppins Light"/>
              </a:rPr>
              <a:t>earnings</a:t>
            </a:r>
            <a:endParaRPr sz="5000">
              <a:latin typeface="Poppins Light"/>
              <a:cs typeface="Poppins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6575" y="2791403"/>
            <a:ext cx="2947256" cy="8439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3330" y="124167"/>
            <a:ext cx="5746191" cy="100457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4024" y="1021078"/>
            <a:ext cx="9474835" cy="11976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700" b="0" dirty="0">
                <a:latin typeface="Poppins"/>
                <a:cs typeface="Poppins"/>
              </a:rPr>
              <a:t>Tools</a:t>
            </a:r>
            <a:r>
              <a:rPr sz="7700" b="0" spc="-135" dirty="0">
                <a:latin typeface="Poppins"/>
                <a:cs typeface="Poppins"/>
              </a:rPr>
              <a:t> </a:t>
            </a:r>
            <a:r>
              <a:rPr sz="7700" b="0" dirty="0">
                <a:latin typeface="Poppins"/>
                <a:cs typeface="Poppins"/>
              </a:rPr>
              <a:t>&amp;</a:t>
            </a:r>
            <a:r>
              <a:rPr sz="7700" b="0" spc="-135" dirty="0">
                <a:latin typeface="Poppins"/>
                <a:cs typeface="Poppins"/>
              </a:rPr>
              <a:t> </a:t>
            </a:r>
            <a:r>
              <a:rPr sz="7700" b="0" spc="-10" dirty="0">
                <a:latin typeface="Poppins"/>
                <a:cs typeface="Poppins"/>
              </a:rPr>
              <a:t>Technology</a:t>
            </a:r>
            <a:endParaRPr sz="7700">
              <a:latin typeface="Poppins"/>
              <a:cs typeface="Poppi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44170" indent="-331470">
              <a:lnSpc>
                <a:spcPct val="100000"/>
              </a:lnSpc>
              <a:spcBef>
                <a:spcPts val="120"/>
              </a:spcBef>
              <a:buFont typeface="DejaVu Serif"/>
              <a:buChar char="•"/>
              <a:tabLst>
                <a:tab pos="344170" algn="l"/>
              </a:tabLst>
            </a:pPr>
            <a:r>
              <a:rPr dirty="0"/>
              <a:t>Hardware:</a:t>
            </a:r>
            <a:r>
              <a:rPr spc="20" dirty="0"/>
              <a:t> </a:t>
            </a:r>
            <a:r>
              <a:rPr dirty="0"/>
              <a:t>ESP32,</a:t>
            </a:r>
            <a:r>
              <a:rPr spc="20" dirty="0"/>
              <a:t> </a:t>
            </a:r>
            <a:r>
              <a:rPr dirty="0"/>
              <a:t>Ultrasonic/IR</a:t>
            </a:r>
            <a:r>
              <a:rPr spc="15" dirty="0"/>
              <a:t> </a:t>
            </a:r>
            <a:r>
              <a:rPr dirty="0"/>
              <a:t>Sensors,</a:t>
            </a:r>
            <a:r>
              <a:rPr spc="20" dirty="0"/>
              <a:t> </a:t>
            </a:r>
            <a:r>
              <a:rPr dirty="0"/>
              <a:t>Load</a:t>
            </a:r>
            <a:r>
              <a:rPr spc="20" dirty="0"/>
              <a:t> </a:t>
            </a:r>
            <a:r>
              <a:rPr dirty="0"/>
              <a:t>Cell,</a:t>
            </a:r>
            <a:r>
              <a:rPr spc="20" dirty="0"/>
              <a:t> </a:t>
            </a:r>
            <a:r>
              <a:rPr dirty="0"/>
              <a:t>Servo</a:t>
            </a:r>
            <a:r>
              <a:rPr spc="15" dirty="0"/>
              <a:t> </a:t>
            </a:r>
            <a:r>
              <a:rPr dirty="0"/>
              <a:t>Motors,</a:t>
            </a:r>
            <a:r>
              <a:rPr spc="20" dirty="0"/>
              <a:t> </a:t>
            </a:r>
            <a:r>
              <a:rPr dirty="0"/>
              <a:t>Mechnical</a:t>
            </a:r>
            <a:r>
              <a:rPr spc="20" dirty="0"/>
              <a:t> </a:t>
            </a:r>
            <a:r>
              <a:rPr spc="-10" dirty="0"/>
              <a:t>components</a:t>
            </a:r>
          </a:p>
          <a:p>
            <a:pPr marL="344170" indent="-331470">
              <a:lnSpc>
                <a:spcPct val="100000"/>
              </a:lnSpc>
              <a:spcBef>
                <a:spcPts val="4020"/>
              </a:spcBef>
              <a:buFont typeface="DejaVu Serif"/>
              <a:buChar char="•"/>
              <a:tabLst>
                <a:tab pos="344170" algn="l"/>
              </a:tabLst>
            </a:pPr>
            <a:r>
              <a:rPr dirty="0"/>
              <a:t>Software:</a:t>
            </a:r>
            <a:r>
              <a:rPr spc="5" dirty="0"/>
              <a:t> </a:t>
            </a:r>
            <a:r>
              <a:rPr dirty="0"/>
              <a:t>React-based</a:t>
            </a:r>
            <a:r>
              <a:rPr spc="5" dirty="0"/>
              <a:t> </a:t>
            </a:r>
            <a:r>
              <a:rPr spc="-10" dirty="0"/>
              <a:t>Website</a:t>
            </a:r>
          </a:p>
          <a:p>
            <a:pPr marL="344170" indent="-331470">
              <a:lnSpc>
                <a:spcPct val="100000"/>
              </a:lnSpc>
              <a:spcBef>
                <a:spcPts val="4020"/>
              </a:spcBef>
              <a:buFont typeface="DejaVu Serif"/>
              <a:buChar char="•"/>
              <a:tabLst>
                <a:tab pos="344170" algn="l"/>
              </a:tabLst>
            </a:pPr>
            <a:r>
              <a:rPr dirty="0"/>
              <a:t>Cloud:</a:t>
            </a:r>
            <a:r>
              <a:rPr spc="5" dirty="0"/>
              <a:t> </a:t>
            </a:r>
            <a:r>
              <a:rPr spc="-10" dirty="0"/>
              <a:t>Firebase</a:t>
            </a:r>
          </a:p>
          <a:p>
            <a:pPr marL="344170" indent="-331470">
              <a:lnSpc>
                <a:spcPct val="100000"/>
              </a:lnSpc>
              <a:spcBef>
                <a:spcPts val="4025"/>
              </a:spcBef>
              <a:buFont typeface="DejaVu Serif"/>
              <a:buChar char="•"/>
              <a:tabLst>
                <a:tab pos="344170" algn="l"/>
              </a:tabLst>
            </a:pPr>
            <a:r>
              <a:rPr dirty="0"/>
              <a:t>Connectivity:</a:t>
            </a:r>
            <a:r>
              <a:rPr spc="5" dirty="0"/>
              <a:t> </a:t>
            </a:r>
            <a:r>
              <a:rPr dirty="0"/>
              <a:t>Wi-Fi</a:t>
            </a:r>
            <a:r>
              <a:rPr spc="5" dirty="0"/>
              <a:t> </a:t>
            </a:r>
            <a:r>
              <a:rPr dirty="0"/>
              <a:t>/</a:t>
            </a:r>
            <a:r>
              <a:rPr spc="5" dirty="0"/>
              <a:t> </a:t>
            </a:r>
            <a:r>
              <a:rPr dirty="0"/>
              <a:t>IoT</a:t>
            </a:r>
            <a:r>
              <a:rPr spc="5" dirty="0"/>
              <a:t> </a:t>
            </a:r>
            <a:r>
              <a:rPr dirty="0"/>
              <a:t>modules</a:t>
            </a:r>
            <a:r>
              <a:rPr spc="5" dirty="0"/>
              <a:t> </a:t>
            </a:r>
            <a:r>
              <a:rPr dirty="0"/>
              <a:t>for</a:t>
            </a:r>
            <a:r>
              <a:rPr spc="5" dirty="0"/>
              <a:t> </a:t>
            </a:r>
            <a:r>
              <a:rPr dirty="0"/>
              <a:t>real-time</a:t>
            </a:r>
            <a:r>
              <a:rPr spc="5" dirty="0"/>
              <a:t> </a:t>
            </a:r>
            <a:r>
              <a:rPr dirty="0"/>
              <a:t>data</a:t>
            </a:r>
            <a:r>
              <a:rPr spc="5" dirty="0"/>
              <a:t> </a:t>
            </a:r>
            <a:r>
              <a:rPr spc="-10" dirty="0"/>
              <a:t>transfer</a:t>
            </a:r>
          </a:p>
          <a:p>
            <a:pPr marL="344170" indent="-331470">
              <a:lnSpc>
                <a:spcPct val="100000"/>
              </a:lnSpc>
              <a:spcBef>
                <a:spcPts val="4019"/>
              </a:spcBef>
              <a:buFont typeface="DejaVu Serif"/>
              <a:buChar char="•"/>
              <a:tabLst>
                <a:tab pos="344170" algn="l"/>
              </a:tabLst>
            </a:pPr>
            <a:r>
              <a:rPr dirty="0"/>
              <a:t>Analytics</a:t>
            </a:r>
            <a:r>
              <a:rPr spc="5" dirty="0"/>
              <a:t> </a:t>
            </a:r>
            <a:r>
              <a:rPr dirty="0"/>
              <a:t>&amp;</a:t>
            </a:r>
            <a:r>
              <a:rPr spc="5" dirty="0"/>
              <a:t> </a:t>
            </a:r>
            <a:r>
              <a:rPr dirty="0"/>
              <a:t>Dashboard:</a:t>
            </a:r>
            <a:r>
              <a:rPr spc="5" dirty="0"/>
              <a:t> </a:t>
            </a:r>
            <a:r>
              <a:rPr dirty="0"/>
              <a:t>Cloud-based</a:t>
            </a:r>
            <a:r>
              <a:rPr spc="5" dirty="0"/>
              <a:t> </a:t>
            </a:r>
            <a:r>
              <a:rPr dirty="0"/>
              <a:t>monitoring</a:t>
            </a:r>
            <a:r>
              <a:rPr spc="5" dirty="0"/>
              <a:t> </a:t>
            </a:r>
            <a:r>
              <a:rPr dirty="0"/>
              <a:t>and</a:t>
            </a:r>
            <a:r>
              <a:rPr spc="5" dirty="0"/>
              <a:t> </a:t>
            </a:r>
            <a:r>
              <a:rPr spc="-10" dirty="0"/>
              <a:t>reporting</a:t>
            </a: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028" y="1021077"/>
            <a:ext cx="16297275" cy="32073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700" b="0" dirty="0">
                <a:latin typeface="Poppins"/>
                <a:cs typeface="Poppins"/>
              </a:rPr>
              <a:t>Tools</a:t>
            </a:r>
            <a:r>
              <a:rPr sz="7700" b="0" spc="-240" dirty="0">
                <a:latin typeface="Poppins"/>
                <a:cs typeface="Poppins"/>
              </a:rPr>
              <a:t> </a:t>
            </a:r>
            <a:r>
              <a:rPr sz="7700" b="0" dirty="0">
                <a:latin typeface="Poppins"/>
                <a:cs typeface="Poppins"/>
              </a:rPr>
              <a:t>&amp;</a:t>
            </a:r>
            <a:r>
              <a:rPr sz="7700" b="0" spc="-240" dirty="0">
                <a:latin typeface="Poppins"/>
                <a:cs typeface="Poppins"/>
              </a:rPr>
              <a:t> </a:t>
            </a:r>
            <a:r>
              <a:rPr sz="7700" b="0" dirty="0">
                <a:latin typeface="Poppins"/>
                <a:cs typeface="Poppins"/>
              </a:rPr>
              <a:t>Technology</a:t>
            </a:r>
            <a:r>
              <a:rPr sz="7700" b="0" spc="-240" dirty="0">
                <a:latin typeface="Poppins"/>
                <a:cs typeface="Poppins"/>
              </a:rPr>
              <a:t> </a:t>
            </a:r>
            <a:r>
              <a:rPr sz="7700" b="0" spc="-10" dirty="0">
                <a:latin typeface="Poppins"/>
                <a:cs typeface="Poppins"/>
              </a:rPr>
              <a:t>Advance</a:t>
            </a:r>
            <a:endParaRPr sz="7700">
              <a:latin typeface="Poppins"/>
              <a:cs typeface="Poppins"/>
            </a:endParaRPr>
          </a:p>
          <a:p>
            <a:pPr marL="12700" marR="5080">
              <a:lnSpc>
                <a:spcPct val="209900"/>
              </a:lnSpc>
              <a:spcBef>
                <a:spcPts val="455"/>
              </a:spcBef>
            </a:pPr>
            <a:r>
              <a:rPr sz="3050" b="0" dirty="0">
                <a:latin typeface="Poppins"/>
                <a:cs typeface="Poppins"/>
              </a:rPr>
              <a:t>Using</a:t>
            </a:r>
            <a:r>
              <a:rPr sz="3050" b="0" spc="5" dirty="0">
                <a:latin typeface="Poppins"/>
                <a:cs typeface="Poppins"/>
              </a:rPr>
              <a:t> </a:t>
            </a:r>
            <a:r>
              <a:rPr sz="3050" b="0" dirty="0">
                <a:latin typeface="Poppins"/>
                <a:cs typeface="Poppins"/>
              </a:rPr>
              <a:t>camera</a:t>
            </a:r>
            <a:r>
              <a:rPr sz="3050" b="0" spc="5" dirty="0">
                <a:latin typeface="Poppins"/>
                <a:cs typeface="Poppins"/>
              </a:rPr>
              <a:t> </a:t>
            </a:r>
            <a:r>
              <a:rPr sz="3050" b="0" dirty="0">
                <a:latin typeface="Poppins"/>
                <a:cs typeface="Poppins"/>
              </a:rPr>
              <a:t>the</a:t>
            </a:r>
            <a:r>
              <a:rPr sz="3050" b="0" spc="5" dirty="0">
                <a:latin typeface="Poppins"/>
                <a:cs typeface="Poppins"/>
              </a:rPr>
              <a:t> </a:t>
            </a:r>
            <a:r>
              <a:rPr sz="3050" b="0" dirty="0">
                <a:latin typeface="Poppins"/>
                <a:cs typeface="Poppins"/>
              </a:rPr>
              <a:t>machine</a:t>
            </a:r>
            <a:r>
              <a:rPr sz="3050" b="0" spc="5" dirty="0">
                <a:latin typeface="Poppins"/>
                <a:cs typeface="Poppins"/>
              </a:rPr>
              <a:t> </a:t>
            </a:r>
            <a:r>
              <a:rPr sz="3050" b="0" dirty="0">
                <a:latin typeface="Poppins"/>
                <a:cs typeface="Poppins"/>
              </a:rPr>
              <a:t>learning</a:t>
            </a:r>
            <a:r>
              <a:rPr sz="3050" b="0" spc="5" dirty="0">
                <a:latin typeface="Poppins"/>
                <a:cs typeface="Poppins"/>
              </a:rPr>
              <a:t> </a:t>
            </a:r>
            <a:r>
              <a:rPr sz="3050" b="0" dirty="0">
                <a:latin typeface="Poppins"/>
                <a:cs typeface="Poppins"/>
              </a:rPr>
              <a:t>model</a:t>
            </a:r>
            <a:r>
              <a:rPr sz="3050" b="0" spc="5" dirty="0">
                <a:latin typeface="Poppins"/>
                <a:cs typeface="Poppins"/>
              </a:rPr>
              <a:t> </a:t>
            </a:r>
            <a:r>
              <a:rPr sz="3050" b="0" dirty="0">
                <a:latin typeface="Poppins"/>
                <a:cs typeface="Poppins"/>
              </a:rPr>
              <a:t>can</a:t>
            </a:r>
            <a:r>
              <a:rPr sz="3050" b="0" spc="5" dirty="0">
                <a:latin typeface="Poppins"/>
                <a:cs typeface="Poppins"/>
              </a:rPr>
              <a:t> </a:t>
            </a:r>
            <a:r>
              <a:rPr sz="3050" b="0" dirty="0">
                <a:latin typeface="Poppins"/>
                <a:cs typeface="Poppins"/>
              </a:rPr>
              <a:t>classify</a:t>
            </a:r>
            <a:r>
              <a:rPr sz="3050" b="0" spc="5" dirty="0">
                <a:latin typeface="Poppins"/>
                <a:cs typeface="Poppins"/>
              </a:rPr>
              <a:t> </a:t>
            </a:r>
            <a:r>
              <a:rPr sz="3050" b="0" dirty="0">
                <a:latin typeface="Poppins"/>
                <a:cs typeface="Poppins"/>
              </a:rPr>
              <a:t>the</a:t>
            </a:r>
            <a:r>
              <a:rPr sz="3050" b="0" spc="5" dirty="0">
                <a:latin typeface="Poppins"/>
                <a:cs typeface="Poppins"/>
              </a:rPr>
              <a:t> </a:t>
            </a:r>
            <a:r>
              <a:rPr sz="3050" b="0" dirty="0">
                <a:latin typeface="Poppins"/>
                <a:cs typeface="Poppins"/>
              </a:rPr>
              <a:t>waste</a:t>
            </a:r>
            <a:r>
              <a:rPr sz="3050" b="0" spc="5" dirty="0">
                <a:latin typeface="Poppins"/>
                <a:cs typeface="Poppins"/>
              </a:rPr>
              <a:t> </a:t>
            </a:r>
            <a:r>
              <a:rPr sz="3050" b="0" dirty="0">
                <a:latin typeface="Poppins"/>
                <a:cs typeface="Poppins"/>
              </a:rPr>
              <a:t>and</a:t>
            </a:r>
            <a:r>
              <a:rPr sz="3050" b="0" spc="5" dirty="0">
                <a:latin typeface="Poppins"/>
                <a:cs typeface="Poppins"/>
              </a:rPr>
              <a:t> </a:t>
            </a:r>
            <a:r>
              <a:rPr sz="3050" b="0" dirty="0">
                <a:latin typeface="Poppins"/>
                <a:cs typeface="Poppins"/>
              </a:rPr>
              <a:t>seperate</a:t>
            </a:r>
            <a:r>
              <a:rPr sz="3050" b="0" spc="5" dirty="0">
                <a:latin typeface="Poppins"/>
                <a:cs typeface="Poppins"/>
              </a:rPr>
              <a:t> </a:t>
            </a:r>
            <a:r>
              <a:rPr sz="3050" b="0" spc="-25" dirty="0">
                <a:latin typeface="Poppins"/>
                <a:cs typeface="Poppins"/>
              </a:rPr>
              <a:t>the </a:t>
            </a:r>
            <a:r>
              <a:rPr sz="3050" b="0" dirty="0">
                <a:latin typeface="Poppins"/>
                <a:cs typeface="Poppins"/>
              </a:rPr>
              <a:t>waste</a:t>
            </a:r>
            <a:r>
              <a:rPr sz="3050" b="0" spc="5" dirty="0">
                <a:latin typeface="Poppins"/>
                <a:cs typeface="Poppins"/>
              </a:rPr>
              <a:t> </a:t>
            </a:r>
            <a:r>
              <a:rPr sz="3050" b="0" dirty="0">
                <a:latin typeface="Poppins"/>
                <a:cs typeface="Poppins"/>
              </a:rPr>
              <a:t>into</a:t>
            </a:r>
            <a:r>
              <a:rPr sz="3050" b="0" spc="5" dirty="0">
                <a:latin typeface="Poppins"/>
                <a:cs typeface="Poppins"/>
              </a:rPr>
              <a:t> </a:t>
            </a:r>
            <a:r>
              <a:rPr sz="3050" b="0" dirty="0">
                <a:latin typeface="Poppins"/>
                <a:cs typeface="Poppins"/>
              </a:rPr>
              <a:t>different.We</a:t>
            </a:r>
            <a:r>
              <a:rPr sz="3050" b="0" spc="5" dirty="0">
                <a:latin typeface="Poppins"/>
                <a:cs typeface="Poppins"/>
              </a:rPr>
              <a:t> </a:t>
            </a:r>
            <a:r>
              <a:rPr sz="3050" b="0" dirty="0">
                <a:latin typeface="Poppins"/>
                <a:cs typeface="Poppins"/>
              </a:rPr>
              <a:t>also</a:t>
            </a:r>
            <a:r>
              <a:rPr sz="3050" b="0" spc="5" dirty="0">
                <a:latin typeface="Poppins"/>
                <a:cs typeface="Poppins"/>
              </a:rPr>
              <a:t> </a:t>
            </a:r>
            <a:r>
              <a:rPr sz="3050" b="0" dirty="0">
                <a:latin typeface="Poppins"/>
                <a:cs typeface="Poppins"/>
              </a:rPr>
              <a:t>train</a:t>
            </a:r>
            <a:r>
              <a:rPr sz="3050" b="0" spc="5" dirty="0">
                <a:latin typeface="Poppins"/>
                <a:cs typeface="Poppins"/>
              </a:rPr>
              <a:t> </a:t>
            </a:r>
            <a:r>
              <a:rPr sz="3050" b="0" dirty="0">
                <a:latin typeface="Poppins"/>
                <a:cs typeface="Poppins"/>
              </a:rPr>
              <a:t>an</a:t>
            </a:r>
            <a:r>
              <a:rPr sz="3050" b="0" spc="5" dirty="0">
                <a:latin typeface="Poppins"/>
                <a:cs typeface="Poppins"/>
              </a:rPr>
              <a:t> </a:t>
            </a:r>
            <a:r>
              <a:rPr sz="3050" b="0" dirty="0">
                <a:latin typeface="Poppins"/>
                <a:cs typeface="Poppins"/>
              </a:rPr>
              <a:t>model</a:t>
            </a:r>
            <a:r>
              <a:rPr sz="3050" b="0" spc="5" dirty="0">
                <a:latin typeface="Poppins"/>
                <a:cs typeface="Poppins"/>
              </a:rPr>
              <a:t> </a:t>
            </a:r>
            <a:r>
              <a:rPr sz="3050" b="0" dirty="0">
                <a:latin typeface="Poppins"/>
                <a:cs typeface="Poppins"/>
              </a:rPr>
              <a:t>for</a:t>
            </a:r>
            <a:r>
              <a:rPr sz="3050" b="0" spc="5" dirty="0">
                <a:latin typeface="Poppins"/>
                <a:cs typeface="Poppins"/>
              </a:rPr>
              <a:t> </a:t>
            </a:r>
            <a:r>
              <a:rPr sz="3050" b="0" spc="-10" dirty="0">
                <a:latin typeface="Poppins"/>
                <a:cs typeface="Poppins"/>
              </a:rPr>
              <a:t>classification</a:t>
            </a:r>
            <a:endParaRPr sz="3050">
              <a:latin typeface="Poppins"/>
              <a:cs typeface="Poppin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6282" y="4391025"/>
            <a:ext cx="11435448" cy="567161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052" y="1163952"/>
            <a:ext cx="4243705" cy="11976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700" b="0" spc="-10" dirty="0">
                <a:latin typeface="Poppins"/>
                <a:cs typeface="Poppins"/>
              </a:rPr>
              <a:t>Features</a:t>
            </a:r>
            <a:endParaRPr sz="7700">
              <a:latin typeface="Poppins"/>
              <a:cs typeface="Poppi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024" y="3633608"/>
            <a:ext cx="17510125" cy="5370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44170" indent="-331470">
              <a:lnSpc>
                <a:spcPct val="100000"/>
              </a:lnSpc>
              <a:spcBef>
                <a:spcPts val="120"/>
              </a:spcBef>
              <a:buFont typeface="DejaVu Serif"/>
              <a:buChar char="•"/>
              <a:tabLst>
                <a:tab pos="344170" algn="l"/>
              </a:tabLst>
            </a:pPr>
            <a:r>
              <a:rPr sz="3050" dirty="0">
                <a:latin typeface="Poppins"/>
                <a:cs typeface="Poppins"/>
              </a:rPr>
              <a:t>Automatic</a:t>
            </a:r>
            <a:r>
              <a:rPr sz="3050" spc="10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Waste</a:t>
            </a:r>
            <a:r>
              <a:rPr sz="3050" spc="10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Detection</a:t>
            </a:r>
            <a:r>
              <a:rPr sz="3050" spc="10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&amp;</a:t>
            </a:r>
            <a:r>
              <a:rPr sz="3050" spc="10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Segregation</a:t>
            </a:r>
            <a:r>
              <a:rPr sz="3050" spc="1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–</a:t>
            </a:r>
            <a:r>
              <a:rPr sz="3050" spc="10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Smart</a:t>
            </a:r>
            <a:r>
              <a:rPr sz="3050" spc="10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sensors</a:t>
            </a:r>
            <a:r>
              <a:rPr sz="3050" spc="10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identify</a:t>
            </a:r>
            <a:r>
              <a:rPr sz="3050" spc="10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and</a:t>
            </a:r>
            <a:r>
              <a:rPr sz="3050" spc="10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separate</a:t>
            </a:r>
            <a:r>
              <a:rPr sz="3050" spc="10" dirty="0">
                <a:latin typeface="Poppins"/>
                <a:cs typeface="Poppins"/>
              </a:rPr>
              <a:t> </a:t>
            </a:r>
            <a:r>
              <a:rPr sz="3050" spc="-10" dirty="0">
                <a:latin typeface="Poppins"/>
                <a:cs typeface="Poppins"/>
              </a:rPr>
              <a:t>waste.</a:t>
            </a:r>
            <a:endParaRPr sz="3050">
              <a:latin typeface="Poppins"/>
              <a:cs typeface="Poppins"/>
            </a:endParaRPr>
          </a:p>
          <a:p>
            <a:pPr marL="344170" indent="-331470">
              <a:lnSpc>
                <a:spcPct val="100000"/>
              </a:lnSpc>
              <a:spcBef>
                <a:spcPts val="4020"/>
              </a:spcBef>
              <a:buFont typeface="DejaVu Serif"/>
              <a:buChar char="•"/>
              <a:tabLst>
                <a:tab pos="344170" algn="l"/>
              </a:tabLst>
            </a:pPr>
            <a:r>
              <a:rPr sz="3050" dirty="0">
                <a:latin typeface="Poppins"/>
                <a:cs typeface="Poppins"/>
              </a:rPr>
              <a:t>Real-Time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Weight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Measurement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–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Tracks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how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much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waste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is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spc="-10" dirty="0">
                <a:latin typeface="Poppins"/>
                <a:cs typeface="Poppins"/>
              </a:rPr>
              <a:t>deposited.</a:t>
            </a:r>
            <a:endParaRPr sz="3050">
              <a:latin typeface="Poppins"/>
              <a:cs typeface="Poppins"/>
            </a:endParaRPr>
          </a:p>
          <a:p>
            <a:pPr marL="344170" indent="-331470">
              <a:lnSpc>
                <a:spcPct val="100000"/>
              </a:lnSpc>
              <a:spcBef>
                <a:spcPts val="4020"/>
              </a:spcBef>
              <a:buFont typeface="DejaVu Serif"/>
              <a:buChar char="•"/>
              <a:tabLst>
                <a:tab pos="344170" algn="l"/>
              </a:tabLst>
            </a:pPr>
            <a:r>
              <a:rPr sz="3050" dirty="0">
                <a:latin typeface="Poppins"/>
                <a:cs typeface="Poppins"/>
              </a:rPr>
              <a:t>IoT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&amp;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Cloud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Integration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–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Data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stored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and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accessible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spc="-10" dirty="0">
                <a:latin typeface="Poppins"/>
                <a:cs typeface="Poppins"/>
              </a:rPr>
              <a:t>online.</a:t>
            </a:r>
            <a:endParaRPr sz="3050">
              <a:latin typeface="Poppins"/>
              <a:cs typeface="Poppins"/>
            </a:endParaRPr>
          </a:p>
          <a:p>
            <a:pPr marL="344170" indent="-331470">
              <a:lnSpc>
                <a:spcPct val="100000"/>
              </a:lnSpc>
              <a:spcBef>
                <a:spcPts val="4025"/>
              </a:spcBef>
              <a:buFont typeface="DejaVu Serif"/>
              <a:buChar char="•"/>
              <a:tabLst>
                <a:tab pos="344170" algn="l"/>
              </a:tabLst>
            </a:pPr>
            <a:r>
              <a:rPr sz="3050" dirty="0">
                <a:latin typeface="Poppins"/>
                <a:cs typeface="Poppins"/>
              </a:rPr>
              <a:t>Reward-Based Incentives</a:t>
            </a:r>
            <a:r>
              <a:rPr sz="3050" spc="10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–</a:t>
            </a:r>
            <a:r>
              <a:rPr sz="3050" spc="1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Encourages</a:t>
            </a:r>
            <a:r>
              <a:rPr sz="3050" spc="10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responsible</a:t>
            </a:r>
            <a:r>
              <a:rPr sz="3050" spc="10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disposal</a:t>
            </a:r>
            <a:r>
              <a:rPr sz="3050" spc="10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with</a:t>
            </a:r>
            <a:r>
              <a:rPr sz="3050" spc="1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points</a:t>
            </a:r>
            <a:r>
              <a:rPr sz="3050" spc="10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or</a:t>
            </a:r>
            <a:r>
              <a:rPr sz="3050" spc="10" dirty="0">
                <a:latin typeface="Poppins"/>
                <a:cs typeface="Poppins"/>
              </a:rPr>
              <a:t> </a:t>
            </a:r>
            <a:r>
              <a:rPr sz="3050" spc="-10" dirty="0">
                <a:latin typeface="Poppins"/>
                <a:cs typeface="Poppins"/>
              </a:rPr>
              <a:t>rewards.</a:t>
            </a:r>
            <a:endParaRPr sz="3050">
              <a:latin typeface="Poppins"/>
              <a:cs typeface="Poppins"/>
            </a:endParaRPr>
          </a:p>
          <a:p>
            <a:pPr marL="344170" indent="-331470">
              <a:lnSpc>
                <a:spcPct val="100000"/>
              </a:lnSpc>
              <a:spcBef>
                <a:spcPts val="4019"/>
              </a:spcBef>
              <a:buFont typeface="DejaVu Serif"/>
              <a:buChar char="•"/>
              <a:tabLst>
                <a:tab pos="344170" algn="l"/>
              </a:tabLst>
            </a:pPr>
            <a:r>
              <a:rPr sz="3050" dirty="0">
                <a:latin typeface="Poppins"/>
                <a:cs typeface="Poppins"/>
              </a:rPr>
              <a:t>User-Friendly</a:t>
            </a:r>
            <a:r>
              <a:rPr sz="3050" spc="-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Interface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–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Mobile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app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or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dashboard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for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spc="-10" dirty="0">
                <a:latin typeface="Poppins"/>
                <a:cs typeface="Poppins"/>
              </a:rPr>
              <a:t>monitoring.</a:t>
            </a:r>
            <a:endParaRPr sz="3050">
              <a:latin typeface="Poppins"/>
              <a:cs typeface="Poppins"/>
            </a:endParaRPr>
          </a:p>
          <a:p>
            <a:pPr marL="344170" indent="-331470">
              <a:lnSpc>
                <a:spcPct val="100000"/>
              </a:lnSpc>
              <a:spcBef>
                <a:spcPts val="4020"/>
              </a:spcBef>
              <a:buFont typeface="DejaVu Serif"/>
              <a:buChar char="•"/>
              <a:tabLst>
                <a:tab pos="344170" algn="l"/>
              </a:tabLst>
            </a:pPr>
            <a:r>
              <a:rPr sz="3050" dirty="0">
                <a:latin typeface="Poppins"/>
                <a:cs typeface="Poppins"/>
              </a:rPr>
              <a:t>Environmentally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Impactful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–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Promotes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recycling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and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reduces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dirty="0">
                <a:latin typeface="Poppins"/>
                <a:cs typeface="Poppins"/>
              </a:rPr>
              <a:t>landfill</a:t>
            </a:r>
            <a:r>
              <a:rPr sz="3050" spc="5" dirty="0">
                <a:latin typeface="Poppins"/>
                <a:cs typeface="Poppins"/>
              </a:rPr>
              <a:t> </a:t>
            </a:r>
            <a:r>
              <a:rPr sz="3050" spc="-10" dirty="0">
                <a:latin typeface="Poppins"/>
                <a:cs typeface="Poppins"/>
              </a:rPr>
              <a:t>waste</a:t>
            </a:r>
            <a:endParaRPr sz="3050">
              <a:latin typeface="Poppins"/>
              <a:cs typeface="Poppin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5331" y="5287652"/>
            <a:ext cx="5167630" cy="2149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900" spc="65" dirty="0">
                <a:solidFill>
                  <a:srgbClr val="0E720F"/>
                </a:solidFill>
                <a:latin typeface="Anton"/>
                <a:cs typeface="Anton"/>
              </a:rPr>
              <a:t>USe</a:t>
            </a:r>
            <a:r>
              <a:rPr sz="13900" spc="5" dirty="0">
                <a:solidFill>
                  <a:srgbClr val="0E720F"/>
                </a:solidFill>
                <a:latin typeface="Anton"/>
                <a:cs typeface="Anton"/>
              </a:rPr>
              <a:t> </a:t>
            </a:r>
            <a:r>
              <a:rPr sz="13900" spc="-35" dirty="0">
                <a:solidFill>
                  <a:srgbClr val="0E720F"/>
                </a:solidFill>
                <a:latin typeface="Anton"/>
                <a:cs typeface="Anton"/>
              </a:rPr>
              <a:t>Me</a:t>
            </a:r>
            <a:endParaRPr sz="13900" dirty="0">
              <a:latin typeface="Anton"/>
              <a:cs typeface="Anto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83639" y="5287652"/>
            <a:ext cx="5167630" cy="2149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900" dirty="0">
                <a:solidFill>
                  <a:srgbClr val="0E720F"/>
                </a:solidFill>
                <a:latin typeface="Anton"/>
                <a:cs typeface="Anton"/>
              </a:rPr>
              <a:t>Me</a:t>
            </a:r>
            <a:r>
              <a:rPr sz="13900" spc="5" dirty="0">
                <a:solidFill>
                  <a:srgbClr val="0E720F"/>
                </a:solidFill>
                <a:latin typeface="Anton"/>
                <a:cs typeface="Anton"/>
              </a:rPr>
              <a:t> </a:t>
            </a:r>
            <a:r>
              <a:rPr sz="13900" spc="40" dirty="0">
                <a:solidFill>
                  <a:srgbClr val="0E720F"/>
                </a:solidFill>
                <a:latin typeface="Anton"/>
                <a:cs typeface="Anton"/>
              </a:rPr>
              <a:t>USe</a:t>
            </a:r>
            <a:endParaRPr sz="13900">
              <a:latin typeface="Anton"/>
              <a:cs typeface="Anto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81520" y="1866900"/>
            <a:ext cx="4324569" cy="7486712"/>
            <a:chOff x="6981715" y="3667125"/>
            <a:chExt cx="4324569" cy="7486712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8975" y="3667125"/>
              <a:ext cx="4210050" cy="538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1715" y="9915525"/>
              <a:ext cx="4324569" cy="1238312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8975" y="829423"/>
            <a:ext cx="4210050" cy="53816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25756" y="6369403"/>
            <a:ext cx="6604634" cy="2149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900" spc="60" dirty="0">
                <a:solidFill>
                  <a:srgbClr val="0E720F"/>
                </a:solidFill>
                <a:latin typeface="Anton"/>
                <a:cs typeface="Anton"/>
              </a:rPr>
              <a:t>JuSt</a:t>
            </a:r>
            <a:r>
              <a:rPr sz="13900" spc="5" dirty="0">
                <a:solidFill>
                  <a:srgbClr val="0E720F"/>
                </a:solidFill>
                <a:latin typeface="Anton"/>
                <a:cs typeface="Anton"/>
              </a:rPr>
              <a:t> </a:t>
            </a:r>
            <a:r>
              <a:rPr sz="13900" spc="-20" dirty="0">
                <a:solidFill>
                  <a:srgbClr val="0E720F"/>
                </a:solidFill>
                <a:latin typeface="Anton"/>
                <a:cs typeface="Anton"/>
              </a:rPr>
              <a:t>Earn</a:t>
            </a:r>
            <a:endParaRPr sz="13900">
              <a:latin typeface="Anton"/>
              <a:cs typeface="Anto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35985" y="6369403"/>
            <a:ext cx="5769610" cy="2149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900" dirty="0">
                <a:solidFill>
                  <a:srgbClr val="0E720F"/>
                </a:solidFill>
                <a:latin typeface="Anton"/>
                <a:cs typeface="Anton"/>
              </a:rPr>
              <a:t>With</a:t>
            </a:r>
            <a:r>
              <a:rPr sz="13900" spc="5" dirty="0">
                <a:solidFill>
                  <a:srgbClr val="0E720F"/>
                </a:solidFill>
                <a:latin typeface="Anton"/>
                <a:cs typeface="Anton"/>
              </a:rPr>
              <a:t> </a:t>
            </a:r>
            <a:r>
              <a:rPr sz="13900" spc="-25" dirty="0">
                <a:solidFill>
                  <a:srgbClr val="0E720F"/>
                </a:solidFill>
                <a:latin typeface="Anton"/>
                <a:cs typeface="Anton"/>
              </a:rPr>
              <a:t>me</a:t>
            </a:r>
            <a:endParaRPr sz="13900">
              <a:latin typeface="Anton"/>
              <a:cs typeface="Anto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0369" y="9068378"/>
            <a:ext cx="2947256" cy="84392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56989" y="4231788"/>
            <a:ext cx="9880600" cy="5662930"/>
          </a:xfrm>
          <a:custGeom>
            <a:avLst/>
            <a:gdLst/>
            <a:ahLst/>
            <a:cxnLst/>
            <a:rect l="l" t="t" r="r" b="b"/>
            <a:pathLst>
              <a:path w="9880600" h="5662930">
                <a:moveTo>
                  <a:pt x="1965731" y="901700"/>
                </a:moveTo>
                <a:lnTo>
                  <a:pt x="1703933" y="901700"/>
                </a:lnTo>
                <a:lnTo>
                  <a:pt x="1703933" y="1016000"/>
                </a:lnTo>
                <a:lnTo>
                  <a:pt x="1706081" y="1066800"/>
                </a:lnTo>
                <a:lnTo>
                  <a:pt x="1712651" y="1117600"/>
                </a:lnTo>
                <a:lnTo>
                  <a:pt x="1723797" y="1155700"/>
                </a:lnTo>
                <a:lnTo>
                  <a:pt x="1739674" y="1193800"/>
                </a:lnTo>
                <a:lnTo>
                  <a:pt x="1760433" y="1231900"/>
                </a:lnTo>
                <a:lnTo>
                  <a:pt x="1786229" y="1270000"/>
                </a:lnTo>
                <a:lnTo>
                  <a:pt x="1816922" y="1295400"/>
                </a:lnTo>
                <a:lnTo>
                  <a:pt x="1852098" y="1320800"/>
                </a:lnTo>
                <a:lnTo>
                  <a:pt x="1891479" y="1346200"/>
                </a:lnTo>
                <a:lnTo>
                  <a:pt x="1934787" y="1358900"/>
                </a:lnTo>
                <a:lnTo>
                  <a:pt x="2129814" y="1358900"/>
                </a:lnTo>
                <a:lnTo>
                  <a:pt x="2173620" y="1346200"/>
                </a:lnTo>
                <a:lnTo>
                  <a:pt x="2193634" y="1333500"/>
                </a:lnTo>
                <a:lnTo>
                  <a:pt x="2032076" y="1333500"/>
                </a:lnTo>
                <a:lnTo>
                  <a:pt x="1981660" y="1320800"/>
                </a:lnTo>
                <a:lnTo>
                  <a:pt x="1936045" y="1320800"/>
                </a:lnTo>
                <a:lnTo>
                  <a:pt x="1895233" y="1308100"/>
                </a:lnTo>
                <a:lnTo>
                  <a:pt x="1859222" y="1282700"/>
                </a:lnTo>
                <a:lnTo>
                  <a:pt x="1828013" y="1257300"/>
                </a:lnTo>
                <a:lnTo>
                  <a:pt x="1779999" y="1193800"/>
                </a:lnTo>
                <a:lnTo>
                  <a:pt x="1763194" y="1155700"/>
                </a:lnTo>
                <a:lnTo>
                  <a:pt x="1751191" y="1117600"/>
                </a:lnTo>
                <a:lnTo>
                  <a:pt x="1743989" y="1066800"/>
                </a:lnTo>
                <a:lnTo>
                  <a:pt x="1741589" y="1016000"/>
                </a:lnTo>
                <a:lnTo>
                  <a:pt x="1741589" y="939800"/>
                </a:lnTo>
                <a:lnTo>
                  <a:pt x="1965731" y="939800"/>
                </a:lnTo>
                <a:lnTo>
                  <a:pt x="1965731" y="901700"/>
                </a:lnTo>
                <a:close/>
              </a:path>
              <a:path w="9880600" h="5662930">
                <a:moveTo>
                  <a:pt x="266128" y="12700"/>
                </a:moveTo>
                <a:lnTo>
                  <a:pt x="0" y="12700"/>
                </a:lnTo>
                <a:lnTo>
                  <a:pt x="134950" y="1346200"/>
                </a:lnTo>
                <a:lnTo>
                  <a:pt x="464654" y="1346200"/>
                </a:lnTo>
                <a:lnTo>
                  <a:pt x="468671" y="1308100"/>
                </a:lnTo>
                <a:lnTo>
                  <a:pt x="168986" y="1308100"/>
                </a:lnTo>
                <a:lnTo>
                  <a:pt x="41681" y="50800"/>
                </a:lnTo>
                <a:lnTo>
                  <a:pt x="269577" y="50800"/>
                </a:lnTo>
                <a:lnTo>
                  <a:pt x="266128" y="12700"/>
                </a:lnTo>
                <a:close/>
              </a:path>
              <a:path w="9880600" h="5662930">
                <a:moveTo>
                  <a:pt x="560154" y="800100"/>
                </a:moveTo>
                <a:lnTo>
                  <a:pt x="522224" y="800100"/>
                </a:lnTo>
                <a:lnTo>
                  <a:pt x="579805" y="1346200"/>
                </a:lnTo>
                <a:lnTo>
                  <a:pt x="893356" y="1346200"/>
                </a:lnTo>
                <a:lnTo>
                  <a:pt x="897212" y="1308100"/>
                </a:lnTo>
                <a:lnTo>
                  <a:pt x="613676" y="1308100"/>
                </a:lnTo>
                <a:lnTo>
                  <a:pt x="560154" y="800100"/>
                </a:lnTo>
                <a:close/>
              </a:path>
              <a:path w="9880600" h="5662930">
                <a:moveTo>
                  <a:pt x="1513598" y="12700"/>
                </a:moveTo>
                <a:lnTo>
                  <a:pt x="1182382" y="12700"/>
                </a:lnTo>
                <a:lnTo>
                  <a:pt x="965695" y="1346200"/>
                </a:lnTo>
                <a:lnTo>
                  <a:pt x="1225448" y="1346200"/>
                </a:lnTo>
                <a:lnTo>
                  <a:pt x="1231109" y="1308100"/>
                </a:lnTo>
                <a:lnTo>
                  <a:pt x="1009992" y="1308100"/>
                </a:lnTo>
                <a:lnTo>
                  <a:pt x="1214399" y="50800"/>
                </a:lnTo>
                <a:lnTo>
                  <a:pt x="1519789" y="50800"/>
                </a:lnTo>
                <a:lnTo>
                  <a:pt x="1513598" y="12700"/>
                </a:lnTo>
                <a:close/>
              </a:path>
              <a:path w="9880600" h="5662930">
                <a:moveTo>
                  <a:pt x="1460052" y="1104900"/>
                </a:moveTo>
                <a:lnTo>
                  <a:pt x="1420774" y="1104900"/>
                </a:lnTo>
                <a:lnTo>
                  <a:pt x="1456118" y="1346200"/>
                </a:lnTo>
                <a:lnTo>
                  <a:pt x="1730273" y="1346200"/>
                </a:lnTo>
                <a:lnTo>
                  <a:pt x="1724082" y="1308100"/>
                </a:lnTo>
                <a:lnTo>
                  <a:pt x="1488744" y="1308100"/>
                </a:lnTo>
                <a:lnTo>
                  <a:pt x="1460052" y="1104900"/>
                </a:lnTo>
                <a:close/>
              </a:path>
              <a:path w="9880600" h="5662930">
                <a:moveTo>
                  <a:pt x="2596921" y="266700"/>
                </a:moveTo>
                <a:lnTo>
                  <a:pt x="2559253" y="266700"/>
                </a:lnTo>
                <a:lnTo>
                  <a:pt x="2559253" y="1346200"/>
                </a:lnTo>
                <a:lnTo>
                  <a:pt x="2831820" y="1346200"/>
                </a:lnTo>
                <a:lnTo>
                  <a:pt x="2831820" y="1308100"/>
                </a:lnTo>
                <a:lnTo>
                  <a:pt x="2596921" y="1308100"/>
                </a:lnTo>
                <a:lnTo>
                  <a:pt x="2596921" y="266700"/>
                </a:lnTo>
                <a:close/>
              </a:path>
              <a:path w="9880600" h="5662930">
                <a:moveTo>
                  <a:pt x="2041029" y="215900"/>
                </a:moveTo>
                <a:lnTo>
                  <a:pt x="1999148" y="228600"/>
                </a:lnTo>
                <a:lnTo>
                  <a:pt x="1968190" y="241300"/>
                </a:lnTo>
                <a:lnTo>
                  <a:pt x="1948998" y="279400"/>
                </a:lnTo>
                <a:lnTo>
                  <a:pt x="1942414" y="330200"/>
                </a:lnTo>
                <a:lnTo>
                  <a:pt x="1945074" y="368300"/>
                </a:lnTo>
                <a:lnTo>
                  <a:pt x="1953601" y="406400"/>
                </a:lnTo>
                <a:lnTo>
                  <a:pt x="1968808" y="444500"/>
                </a:lnTo>
                <a:lnTo>
                  <a:pt x="1991513" y="482600"/>
                </a:lnTo>
                <a:lnTo>
                  <a:pt x="2022531" y="520700"/>
                </a:lnTo>
                <a:lnTo>
                  <a:pt x="2062679" y="558800"/>
                </a:lnTo>
                <a:lnTo>
                  <a:pt x="2112772" y="609600"/>
                </a:lnTo>
                <a:lnTo>
                  <a:pt x="2158932" y="647700"/>
                </a:lnTo>
                <a:lnTo>
                  <a:pt x="2198681" y="685800"/>
                </a:lnTo>
                <a:lnTo>
                  <a:pt x="2232384" y="723900"/>
                </a:lnTo>
                <a:lnTo>
                  <a:pt x="2260407" y="762000"/>
                </a:lnTo>
                <a:lnTo>
                  <a:pt x="2283115" y="800100"/>
                </a:lnTo>
                <a:lnTo>
                  <a:pt x="2300875" y="838200"/>
                </a:lnTo>
                <a:lnTo>
                  <a:pt x="2314051" y="876300"/>
                </a:lnTo>
                <a:lnTo>
                  <a:pt x="2323010" y="914400"/>
                </a:lnTo>
                <a:lnTo>
                  <a:pt x="2328117" y="965200"/>
                </a:lnTo>
                <a:lnTo>
                  <a:pt x="2329738" y="1003300"/>
                </a:lnTo>
                <a:lnTo>
                  <a:pt x="2327170" y="1066800"/>
                </a:lnTo>
                <a:lnTo>
                  <a:pt x="2319509" y="1104900"/>
                </a:lnTo>
                <a:lnTo>
                  <a:pt x="2306820" y="1155700"/>
                </a:lnTo>
                <a:lnTo>
                  <a:pt x="2289168" y="1193800"/>
                </a:lnTo>
                <a:lnTo>
                  <a:pt x="2266618" y="1231900"/>
                </a:lnTo>
                <a:lnTo>
                  <a:pt x="2207080" y="1282700"/>
                </a:lnTo>
                <a:lnTo>
                  <a:pt x="2170223" y="1308100"/>
                </a:lnTo>
                <a:lnTo>
                  <a:pt x="2128727" y="1320800"/>
                </a:lnTo>
                <a:lnTo>
                  <a:pt x="2082656" y="1320800"/>
                </a:lnTo>
                <a:lnTo>
                  <a:pt x="2032076" y="1333500"/>
                </a:lnTo>
                <a:lnTo>
                  <a:pt x="2193634" y="1333500"/>
                </a:lnTo>
                <a:lnTo>
                  <a:pt x="2213648" y="1320800"/>
                </a:lnTo>
                <a:lnTo>
                  <a:pt x="2249596" y="1295400"/>
                </a:lnTo>
                <a:lnTo>
                  <a:pt x="2281161" y="1270000"/>
                </a:lnTo>
                <a:lnTo>
                  <a:pt x="2307890" y="1231900"/>
                </a:lnTo>
                <a:lnTo>
                  <a:pt x="2329563" y="1193800"/>
                </a:lnTo>
                <a:lnTo>
                  <a:pt x="2346264" y="1155700"/>
                </a:lnTo>
                <a:lnTo>
                  <a:pt x="2358078" y="1104900"/>
                </a:lnTo>
                <a:lnTo>
                  <a:pt x="2365088" y="1066800"/>
                </a:lnTo>
                <a:lnTo>
                  <a:pt x="2367381" y="1003300"/>
                </a:lnTo>
                <a:lnTo>
                  <a:pt x="2365875" y="965200"/>
                </a:lnTo>
                <a:lnTo>
                  <a:pt x="2360248" y="914400"/>
                </a:lnTo>
                <a:lnTo>
                  <a:pt x="2350258" y="876300"/>
                </a:lnTo>
                <a:lnTo>
                  <a:pt x="2335660" y="825500"/>
                </a:lnTo>
                <a:lnTo>
                  <a:pt x="2316210" y="787400"/>
                </a:lnTo>
                <a:lnTo>
                  <a:pt x="2291664" y="749300"/>
                </a:lnTo>
                <a:lnTo>
                  <a:pt x="2261779" y="698500"/>
                </a:lnTo>
                <a:lnTo>
                  <a:pt x="2226312" y="660400"/>
                </a:lnTo>
                <a:lnTo>
                  <a:pt x="2185017" y="622300"/>
                </a:lnTo>
                <a:lnTo>
                  <a:pt x="2137651" y="584200"/>
                </a:lnTo>
                <a:lnTo>
                  <a:pt x="2081572" y="520700"/>
                </a:lnTo>
                <a:lnTo>
                  <a:pt x="2040095" y="482600"/>
                </a:lnTo>
                <a:lnTo>
                  <a:pt x="2011168" y="444500"/>
                </a:lnTo>
                <a:lnTo>
                  <a:pt x="1992832" y="406400"/>
                </a:lnTo>
                <a:lnTo>
                  <a:pt x="1983123" y="368300"/>
                </a:lnTo>
                <a:lnTo>
                  <a:pt x="1980082" y="330200"/>
                </a:lnTo>
                <a:lnTo>
                  <a:pt x="1985774" y="292100"/>
                </a:lnTo>
                <a:lnTo>
                  <a:pt x="1995625" y="266700"/>
                </a:lnTo>
                <a:lnTo>
                  <a:pt x="2012941" y="254000"/>
                </a:lnTo>
                <a:lnTo>
                  <a:pt x="2120277" y="254000"/>
                </a:lnTo>
                <a:lnTo>
                  <a:pt x="2113880" y="241300"/>
                </a:lnTo>
                <a:lnTo>
                  <a:pt x="2082918" y="228600"/>
                </a:lnTo>
                <a:lnTo>
                  <a:pt x="2041029" y="215900"/>
                </a:lnTo>
                <a:close/>
              </a:path>
              <a:path w="9880600" h="5662930">
                <a:moveTo>
                  <a:pt x="524027" y="457200"/>
                </a:moveTo>
                <a:lnTo>
                  <a:pt x="520433" y="457200"/>
                </a:lnTo>
                <a:lnTo>
                  <a:pt x="430771" y="1308100"/>
                </a:lnTo>
                <a:lnTo>
                  <a:pt x="468671" y="1308100"/>
                </a:lnTo>
                <a:lnTo>
                  <a:pt x="522224" y="800100"/>
                </a:lnTo>
                <a:lnTo>
                  <a:pt x="560154" y="800100"/>
                </a:lnTo>
                <a:lnTo>
                  <a:pt x="524027" y="457200"/>
                </a:lnTo>
                <a:close/>
              </a:path>
              <a:path w="9880600" h="5662930">
                <a:moveTo>
                  <a:pt x="1024462" y="50800"/>
                </a:moveTo>
                <a:lnTo>
                  <a:pt x="986637" y="50800"/>
                </a:lnTo>
                <a:lnTo>
                  <a:pt x="859332" y="1308100"/>
                </a:lnTo>
                <a:lnTo>
                  <a:pt x="897212" y="1308100"/>
                </a:lnTo>
                <a:lnTo>
                  <a:pt x="1024462" y="50800"/>
                </a:lnTo>
                <a:close/>
              </a:path>
              <a:path w="9880600" h="5662930">
                <a:moveTo>
                  <a:pt x="1452880" y="1054100"/>
                </a:moveTo>
                <a:lnTo>
                  <a:pt x="1452880" y="1066800"/>
                </a:lnTo>
                <a:lnTo>
                  <a:pt x="1228750" y="1066800"/>
                </a:lnTo>
                <a:lnTo>
                  <a:pt x="1192885" y="1308100"/>
                </a:lnTo>
                <a:lnTo>
                  <a:pt x="1231109" y="1308100"/>
                </a:lnTo>
                <a:lnTo>
                  <a:pt x="1261300" y="1104900"/>
                </a:lnTo>
                <a:lnTo>
                  <a:pt x="1460052" y="1104900"/>
                </a:lnTo>
                <a:lnTo>
                  <a:pt x="1452880" y="1054100"/>
                </a:lnTo>
                <a:close/>
              </a:path>
              <a:path w="9880600" h="5662930">
                <a:moveTo>
                  <a:pt x="1519789" y="50800"/>
                </a:moveTo>
                <a:lnTo>
                  <a:pt x="1481569" y="50800"/>
                </a:lnTo>
                <a:lnTo>
                  <a:pt x="1685988" y="1308100"/>
                </a:lnTo>
                <a:lnTo>
                  <a:pt x="1724082" y="1308100"/>
                </a:lnTo>
                <a:lnTo>
                  <a:pt x="1519789" y="50800"/>
                </a:lnTo>
                <a:close/>
              </a:path>
              <a:path w="9880600" h="5662930">
                <a:moveTo>
                  <a:pt x="3038017" y="50800"/>
                </a:moveTo>
                <a:lnTo>
                  <a:pt x="3000362" y="50800"/>
                </a:lnTo>
                <a:lnTo>
                  <a:pt x="3000362" y="228600"/>
                </a:lnTo>
                <a:lnTo>
                  <a:pt x="2794152" y="228600"/>
                </a:lnTo>
                <a:lnTo>
                  <a:pt x="2794152" y="1308100"/>
                </a:lnTo>
                <a:lnTo>
                  <a:pt x="2831820" y="1308100"/>
                </a:lnTo>
                <a:lnTo>
                  <a:pt x="2831820" y="266700"/>
                </a:lnTo>
                <a:lnTo>
                  <a:pt x="3038017" y="266700"/>
                </a:lnTo>
                <a:lnTo>
                  <a:pt x="3038017" y="50800"/>
                </a:lnTo>
                <a:close/>
              </a:path>
              <a:path w="9880600" h="5662930">
                <a:moveTo>
                  <a:pt x="1965731" y="939800"/>
                </a:moveTo>
                <a:lnTo>
                  <a:pt x="1928075" y="939800"/>
                </a:lnTo>
                <a:lnTo>
                  <a:pt x="1928075" y="1028700"/>
                </a:lnTo>
                <a:lnTo>
                  <a:pt x="1935219" y="1079500"/>
                </a:lnTo>
                <a:lnTo>
                  <a:pt x="1955642" y="1117600"/>
                </a:lnTo>
                <a:lnTo>
                  <a:pt x="1987831" y="1143000"/>
                </a:lnTo>
                <a:lnTo>
                  <a:pt x="2072721" y="1143000"/>
                </a:lnTo>
                <a:lnTo>
                  <a:pt x="2104913" y="1117600"/>
                </a:lnTo>
                <a:lnTo>
                  <a:pt x="2111722" y="1104900"/>
                </a:lnTo>
                <a:lnTo>
                  <a:pt x="2000984" y="1104900"/>
                </a:lnTo>
                <a:lnTo>
                  <a:pt x="1982500" y="1092200"/>
                </a:lnTo>
                <a:lnTo>
                  <a:pt x="1971767" y="1066800"/>
                </a:lnTo>
                <a:lnTo>
                  <a:pt x="1965731" y="1028700"/>
                </a:lnTo>
                <a:lnTo>
                  <a:pt x="1965731" y="939800"/>
                </a:lnTo>
                <a:close/>
              </a:path>
              <a:path w="9880600" h="5662930">
                <a:moveTo>
                  <a:pt x="2099928" y="0"/>
                </a:moveTo>
                <a:lnTo>
                  <a:pt x="1989207" y="0"/>
                </a:lnTo>
                <a:lnTo>
                  <a:pt x="1942353" y="12700"/>
                </a:lnTo>
                <a:lnTo>
                  <a:pt x="1898981" y="25400"/>
                </a:lnTo>
                <a:lnTo>
                  <a:pt x="1859383" y="38100"/>
                </a:lnTo>
                <a:lnTo>
                  <a:pt x="1823848" y="63500"/>
                </a:lnTo>
                <a:lnTo>
                  <a:pt x="1792668" y="88900"/>
                </a:lnTo>
                <a:lnTo>
                  <a:pt x="1766270" y="127000"/>
                </a:lnTo>
                <a:lnTo>
                  <a:pt x="1744867" y="165100"/>
                </a:lnTo>
                <a:lnTo>
                  <a:pt x="1728374" y="203200"/>
                </a:lnTo>
                <a:lnTo>
                  <a:pt x="1716708" y="254000"/>
                </a:lnTo>
                <a:lnTo>
                  <a:pt x="1709783" y="292100"/>
                </a:lnTo>
                <a:lnTo>
                  <a:pt x="1707515" y="342900"/>
                </a:lnTo>
                <a:lnTo>
                  <a:pt x="1709156" y="393700"/>
                </a:lnTo>
                <a:lnTo>
                  <a:pt x="1714979" y="431800"/>
                </a:lnTo>
                <a:lnTo>
                  <a:pt x="1725207" y="482600"/>
                </a:lnTo>
                <a:lnTo>
                  <a:pt x="1740066" y="520700"/>
                </a:lnTo>
                <a:lnTo>
                  <a:pt x="1759780" y="558800"/>
                </a:lnTo>
                <a:lnTo>
                  <a:pt x="1784575" y="596900"/>
                </a:lnTo>
                <a:lnTo>
                  <a:pt x="1814675" y="647700"/>
                </a:lnTo>
                <a:lnTo>
                  <a:pt x="1850306" y="685800"/>
                </a:lnTo>
                <a:lnTo>
                  <a:pt x="1891693" y="723900"/>
                </a:lnTo>
                <a:lnTo>
                  <a:pt x="1939061" y="762000"/>
                </a:lnTo>
                <a:lnTo>
                  <a:pt x="1994807" y="825500"/>
                </a:lnTo>
                <a:lnTo>
                  <a:pt x="2035819" y="863600"/>
                </a:lnTo>
                <a:lnTo>
                  <a:pt x="2064251" y="901700"/>
                </a:lnTo>
                <a:lnTo>
                  <a:pt x="2082180" y="939800"/>
                </a:lnTo>
                <a:lnTo>
                  <a:pt x="2091684" y="977900"/>
                </a:lnTo>
                <a:lnTo>
                  <a:pt x="2094839" y="1028700"/>
                </a:lnTo>
                <a:lnTo>
                  <a:pt x="2088653" y="1066800"/>
                </a:lnTo>
                <a:lnTo>
                  <a:pt x="2077839" y="1092200"/>
                </a:lnTo>
                <a:lnTo>
                  <a:pt x="2059383" y="1104900"/>
                </a:lnTo>
                <a:lnTo>
                  <a:pt x="2111722" y="1104900"/>
                </a:lnTo>
                <a:lnTo>
                  <a:pt x="2125338" y="1079500"/>
                </a:lnTo>
                <a:lnTo>
                  <a:pt x="2132482" y="1028700"/>
                </a:lnTo>
                <a:lnTo>
                  <a:pt x="2129920" y="977900"/>
                </a:lnTo>
                <a:lnTo>
                  <a:pt x="2121651" y="939800"/>
                </a:lnTo>
                <a:lnTo>
                  <a:pt x="2106794" y="901700"/>
                </a:lnTo>
                <a:lnTo>
                  <a:pt x="2084473" y="863600"/>
                </a:lnTo>
                <a:lnTo>
                  <a:pt x="2053809" y="825500"/>
                </a:lnTo>
                <a:lnTo>
                  <a:pt x="2013924" y="787400"/>
                </a:lnTo>
                <a:lnTo>
                  <a:pt x="1963940" y="736600"/>
                </a:lnTo>
                <a:lnTo>
                  <a:pt x="1912989" y="698500"/>
                </a:lnTo>
                <a:lnTo>
                  <a:pt x="1869801" y="647700"/>
                </a:lnTo>
                <a:lnTo>
                  <a:pt x="1833904" y="609600"/>
                </a:lnTo>
                <a:lnTo>
                  <a:pt x="1804826" y="558800"/>
                </a:lnTo>
                <a:lnTo>
                  <a:pt x="1782095" y="520700"/>
                </a:lnTo>
                <a:lnTo>
                  <a:pt x="1765237" y="482600"/>
                </a:lnTo>
                <a:lnTo>
                  <a:pt x="1753781" y="444500"/>
                </a:lnTo>
                <a:lnTo>
                  <a:pt x="1747253" y="393700"/>
                </a:lnTo>
                <a:lnTo>
                  <a:pt x="1745183" y="342900"/>
                </a:lnTo>
                <a:lnTo>
                  <a:pt x="1747707" y="292100"/>
                </a:lnTo>
                <a:lnTo>
                  <a:pt x="1755244" y="254000"/>
                </a:lnTo>
                <a:lnTo>
                  <a:pt x="1767735" y="203200"/>
                </a:lnTo>
                <a:lnTo>
                  <a:pt x="1785125" y="165100"/>
                </a:lnTo>
                <a:lnTo>
                  <a:pt x="1807356" y="139700"/>
                </a:lnTo>
                <a:lnTo>
                  <a:pt x="1834373" y="101600"/>
                </a:lnTo>
                <a:lnTo>
                  <a:pt x="1866118" y="76200"/>
                </a:lnTo>
                <a:lnTo>
                  <a:pt x="1902535" y="63500"/>
                </a:lnTo>
                <a:lnTo>
                  <a:pt x="1943567" y="50800"/>
                </a:lnTo>
                <a:lnTo>
                  <a:pt x="1989158" y="38100"/>
                </a:lnTo>
                <a:lnTo>
                  <a:pt x="2203031" y="38100"/>
                </a:lnTo>
                <a:lnTo>
                  <a:pt x="2154156" y="12700"/>
                </a:lnTo>
                <a:lnTo>
                  <a:pt x="2099928" y="0"/>
                </a:lnTo>
                <a:close/>
              </a:path>
              <a:path w="9880600" h="5662930">
                <a:moveTo>
                  <a:pt x="269577" y="50800"/>
                </a:moveTo>
                <a:lnTo>
                  <a:pt x="231749" y="50800"/>
                </a:lnTo>
                <a:lnTo>
                  <a:pt x="319608" y="1016000"/>
                </a:lnTo>
                <a:lnTo>
                  <a:pt x="323202" y="1016000"/>
                </a:lnTo>
                <a:lnTo>
                  <a:pt x="360003" y="635000"/>
                </a:lnTo>
                <a:lnTo>
                  <a:pt x="322465" y="635000"/>
                </a:lnTo>
                <a:lnTo>
                  <a:pt x="269577" y="50800"/>
                </a:lnTo>
                <a:close/>
              </a:path>
              <a:path w="9880600" h="5662930">
                <a:moveTo>
                  <a:pt x="669458" y="50800"/>
                </a:moveTo>
                <a:lnTo>
                  <a:pt x="631609" y="50800"/>
                </a:lnTo>
                <a:lnTo>
                  <a:pt x="724852" y="1016000"/>
                </a:lnTo>
                <a:lnTo>
                  <a:pt x="728433" y="1016000"/>
                </a:lnTo>
                <a:lnTo>
                  <a:pt x="763114" y="635000"/>
                </a:lnTo>
                <a:lnTo>
                  <a:pt x="725589" y="635000"/>
                </a:lnTo>
                <a:lnTo>
                  <a:pt x="669458" y="50800"/>
                </a:lnTo>
                <a:close/>
              </a:path>
              <a:path w="9880600" h="5662930">
                <a:moveTo>
                  <a:pt x="1341716" y="279400"/>
                </a:moveTo>
                <a:lnTo>
                  <a:pt x="1338122" y="279400"/>
                </a:lnTo>
                <a:lnTo>
                  <a:pt x="1252054" y="889000"/>
                </a:lnTo>
                <a:lnTo>
                  <a:pt x="1429575" y="889000"/>
                </a:lnTo>
                <a:lnTo>
                  <a:pt x="1424084" y="850900"/>
                </a:lnTo>
                <a:lnTo>
                  <a:pt x="1295298" y="850900"/>
                </a:lnTo>
                <a:lnTo>
                  <a:pt x="1340281" y="533400"/>
                </a:lnTo>
                <a:lnTo>
                  <a:pt x="1378324" y="533400"/>
                </a:lnTo>
                <a:lnTo>
                  <a:pt x="1341716" y="279400"/>
                </a:lnTo>
                <a:close/>
              </a:path>
              <a:path w="9880600" h="5662930">
                <a:moveTo>
                  <a:pt x="1378324" y="533400"/>
                </a:moveTo>
                <a:lnTo>
                  <a:pt x="1340281" y="533400"/>
                </a:lnTo>
                <a:lnTo>
                  <a:pt x="1386205" y="850900"/>
                </a:lnTo>
                <a:lnTo>
                  <a:pt x="1424084" y="850900"/>
                </a:lnTo>
                <a:lnTo>
                  <a:pt x="1378324" y="533400"/>
                </a:lnTo>
                <a:close/>
              </a:path>
              <a:path w="9880600" h="5662930">
                <a:moveTo>
                  <a:pt x="665797" y="12700"/>
                </a:moveTo>
                <a:lnTo>
                  <a:pt x="382244" y="12700"/>
                </a:lnTo>
                <a:lnTo>
                  <a:pt x="322465" y="635000"/>
                </a:lnTo>
                <a:lnTo>
                  <a:pt x="360003" y="635000"/>
                </a:lnTo>
                <a:lnTo>
                  <a:pt x="416433" y="50800"/>
                </a:lnTo>
                <a:lnTo>
                  <a:pt x="669458" y="50800"/>
                </a:lnTo>
                <a:lnTo>
                  <a:pt x="665797" y="12700"/>
                </a:lnTo>
                <a:close/>
              </a:path>
              <a:path w="9880600" h="5662930">
                <a:moveTo>
                  <a:pt x="1028319" y="12700"/>
                </a:moveTo>
                <a:lnTo>
                  <a:pt x="781913" y="12700"/>
                </a:lnTo>
                <a:lnTo>
                  <a:pt x="725589" y="635000"/>
                </a:lnTo>
                <a:lnTo>
                  <a:pt x="763114" y="635000"/>
                </a:lnTo>
                <a:lnTo>
                  <a:pt x="816292" y="50800"/>
                </a:lnTo>
                <a:lnTo>
                  <a:pt x="1024462" y="50800"/>
                </a:lnTo>
                <a:lnTo>
                  <a:pt x="1028319" y="12700"/>
                </a:lnTo>
                <a:close/>
              </a:path>
              <a:path w="9880600" h="5662930">
                <a:moveTo>
                  <a:pt x="2120277" y="254000"/>
                </a:moveTo>
                <a:lnTo>
                  <a:pt x="2068946" y="254000"/>
                </a:lnTo>
                <a:lnTo>
                  <a:pt x="2086246" y="266700"/>
                </a:lnTo>
                <a:lnTo>
                  <a:pt x="2096181" y="292100"/>
                </a:lnTo>
                <a:lnTo>
                  <a:pt x="2102002" y="342900"/>
                </a:lnTo>
                <a:lnTo>
                  <a:pt x="2102002" y="444500"/>
                </a:lnTo>
                <a:lnTo>
                  <a:pt x="2363800" y="444500"/>
                </a:lnTo>
                <a:lnTo>
                  <a:pt x="2363800" y="406400"/>
                </a:lnTo>
                <a:lnTo>
                  <a:pt x="2139657" y="406400"/>
                </a:lnTo>
                <a:lnTo>
                  <a:pt x="2139657" y="342900"/>
                </a:lnTo>
                <a:lnTo>
                  <a:pt x="2133073" y="279400"/>
                </a:lnTo>
                <a:lnTo>
                  <a:pt x="2120277" y="254000"/>
                </a:lnTo>
                <a:close/>
              </a:path>
              <a:path w="9880600" h="5662930">
                <a:moveTo>
                  <a:pt x="2203031" y="38100"/>
                </a:moveTo>
                <a:lnTo>
                  <a:pt x="2089177" y="38100"/>
                </a:lnTo>
                <a:lnTo>
                  <a:pt x="2134310" y="50800"/>
                </a:lnTo>
                <a:lnTo>
                  <a:pt x="2174657" y="63500"/>
                </a:lnTo>
                <a:lnTo>
                  <a:pt x="2210228" y="76200"/>
                </a:lnTo>
                <a:lnTo>
                  <a:pt x="2241030" y="101600"/>
                </a:lnTo>
                <a:lnTo>
                  <a:pt x="2267071" y="139700"/>
                </a:lnTo>
                <a:lnTo>
                  <a:pt x="2288359" y="165100"/>
                </a:lnTo>
                <a:lnTo>
                  <a:pt x="2304902" y="203200"/>
                </a:lnTo>
                <a:lnTo>
                  <a:pt x="2316709" y="254000"/>
                </a:lnTo>
                <a:lnTo>
                  <a:pt x="2323787" y="304800"/>
                </a:lnTo>
                <a:lnTo>
                  <a:pt x="2326144" y="355600"/>
                </a:lnTo>
                <a:lnTo>
                  <a:pt x="2326144" y="406400"/>
                </a:lnTo>
                <a:lnTo>
                  <a:pt x="2363800" y="406400"/>
                </a:lnTo>
                <a:lnTo>
                  <a:pt x="2363800" y="355600"/>
                </a:lnTo>
                <a:lnTo>
                  <a:pt x="2363467" y="330200"/>
                </a:lnTo>
                <a:lnTo>
                  <a:pt x="2362463" y="304800"/>
                </a:lnTo>
                <a:lnTo>
                  <a:pt x="2360778" y="292100"/>
                </a:lnTo>
                <a:lnTo>
                  <a:pt x="2358402" y="266700"/>
                </a:lnTo>
                <a:lnTo>
                  <a:pt x="2596921" y="266700"/>
                </a:lnTo>
                <a:lnTo>
                  <a:pt x="2596921" y="241300"/>
                </a:lnTo>
                <a:lnTo>
                  <a:pt x="2353056" y="241300"/>
                </a:lnTo>
                <a:lnTo>
                  <a:pt x="2341855" y="203200"/>
                </a:lnTo>
                <a:lnTo>
                  <a:pt x="2326506" y="165100"/>
                </a:lnTo>
                <a:lnTo>
                  <a:pt x="2306871" y="127000"/>
                </a:lnTo>
                <a:lnTo>
                  <a:pt x="2282812" y="88900"/>
                </a:lnTo>
                <a:lnTo>
                  <a:pt x="2246076" y="63500"/>
                </a:lnTo>
                <a:lnTo>
                  <a:pt x="2203031" y="38100"/>
                </a:lnTo>
                <a:close/>
              </a:path>
              <a:path w="9880600" h="5662930">
                <a:moveTo>
                  <a:pt x="3038017" y="12700"/>
                </a:moveTo>
                <a:lnTo>
                  <a:pt x="2353056" y="12700"/>
                </a:lnTo>
                <a:lnTo>
                  <a:pt x="2353056" y="241300"/>
                </a:lnTo>
                <a:lnTo>
                  <a:pt x="2596921" y="241300"/>
                </a:lnTo>
                <a:lnTo>
                  <a:pt x="2596921" y="228600"/>
                </a:lnTo>
                <a:lnTo>
                  <a:pt x="2390711" y="228600"/>
                </a:lnTo>
                <a:lnTo>
                  <a:pt x="2390711" y="50800"/>
                </a:lnTo>
                <a:lnTo>
                  <a:pt x="3038017" y="50800"/>
                </a:lnTo>
                <a:lnTo>
                  <a:pt x="3038017" y="12700"/>
                </a:lnTo>
                <a:close/>
              </a:path>
              <a:path w="9880600" h="5662930">
                <a:moveTo>
                  <a:pt x="3671011" y="10477"/>
                </a:moveTo>
                <a:lnTo>
                  <a:pt x="3057766" y="10477"/>
                </a:lnTo>
                <a:lnTo>
                  <a:pt x="3057766" y="1340967"/>
                </a:lnTo>
                <a:lnTo>
                  <a:pt x="3671011" y="1340967"/>
                </a:lnTo>
                <a:lnTo>
                  <a:pt x="3671011" y="1303312"/>
                </a:lnTo>
                <a:lnTo>
                  <a:pt x="3095421" y="1303312"/>
                </a:lnTo>
                <a:lnTo>
                  <a:pt x="3095421" y="48133"/>
                </a:lnTo>
                <a:lnTo>
                  <a:pt x="3671011" y="48133"/>
                </a:lnTo>
                <a:lnTo>
                  <a:pt x="3671011" y="10477"/>
                </a:lnTo>
                <a:close/>
              </a:path>
              <a:path w="9880600" h="5662930">
                <a:moveTo>
                  <a:pt x="3671011" y="48133"/>
                </a:moveTo>
                <a:lnTo>
                  <a:pt x="3633343" y="48133"/>
                </a:lnTo>
                <a:lnTo>
                  <a:pt x="3633343" y="227444"/>
                </a:lnTo>
                <a:lnTo>
                  <a:pt x="3292665" y="227444"/>
                </a:lnTo>
                <a:lnTo>
                  <a:pt x="3292665" y="559168"/>
                </a:lnTo>
                <a:lnTo>
                  <a:pt x="3563416" y="559168"/>
                </a:lnTo>
                <a:lnTo>
                  <a:pt x="3563416" y="738479"/>
                </a:lnTo>
                <a:lnTo>
                  <a:pt x="3292665" y="738479"/>
                </a:lnTo>
                <a:lnTo>
                  <a:pt x="3292665" y="1124000"/>
                </a:lnTo>
                <a:lnTo>
                  <a:pt x="3633343" y="1124000"/>
                </a:lnTo>
                <a:lnTo>
                  <a:pt x="3633343" y="1303312"/>
                </a:lnTo>
                <a:lnTo>
                  <a:pt x="3671011" y="1303312"/>
                </a:lnTo>
                <a:lnTo>
                  <a:pt x="3671011" y="1086345"/>
                </a:lnTo>
                <a:lnTo>
                  <a:pt x="3330321" y="1086345"/>
                </a:lnTo>
                <a:lnTo>
                  <a:pt x="3330321" y="776135"/>
                </a:lnTo>
                <a:lnTo>
                  <a:pt x="3601085" y="776135"/>
                </a:lnTo>
                <a:lnTo>
                  <a:pt x="3601085" y="521512"/>
                </a:lnTo>
                <a:lnTo>
                  <a:pt x="3330321" y="521512"/>
                </a:lnTo>
                <a:lnTo>
                  <a:pt x="3330321" y="265099"/>
                </a:lnTo>
                <a:lnTo>
                  <a:pt x="3671011" y="265099"/>
                </a:lnTo>
                <a:lnTo>
                  <a:pt x="3671011" y="48133"/>
                </a:lnTo>
                <a:close/>
              </a:path>
              <a:path w="9880600" h="5662930">
                <a:moveTo>
                  <a:pt x="5610301" y="2144344"/>
                </a:moveTo>
                <a:lnTo>
                  <a:pt x="5609120" y="2144344"/>
                </a:lnTo>
                <a:lnTo>
                  <a:pt x="5556659" y="2146983"/>
                </a:lnTo>
                <a:lnTo>
                  <a:pt x="5558038" y="2146983"/>
                </a:lnTo>
                <a:lnTo>
                  <a:pt x="5511300" y="2154727"/>
                </a:lnTo>
                <a:lnTo>
                  <a:pt x="5467402" y="2167851"/>
                </a:lnTo>
                <a:lnTo>
                  <a:pt x="5427247" y="2186234"/>
                </a:lnTo>
                <a:lnTo>
                  <a:pt x="5391031" y="2209947"/>
                </a:lnTo>
                <a:lnTo>
                  <a:pt x="5359374" y="2238679"/>
                </a:lnTo>
                <a:lnTo>
                  <a:pt x="5332388" y="2272233"/>
                </a:lnTo>
                <a:lnTo>
                  <a:pt x="5310456" y="2309979"/>
                </a:lnTo>
                <a:lnTo>
                  <a:pt x="5293515" y="2351654"/>
                </a:lnTo>
                <a:lnTo>
                  <a:pt x="5281565" y="2396761"/>
                </a:lnTo>
                <a:lnTo>
                  <a:pt x="5281504" y="2396991"/>
                </a:lnTo>
                <a:lnTo>
                  <a:pt x="5274471" y="2444979"/>
                </a:lnTo>
                <a:lnTo>
                  <a:pt x="5274361" y="2445726"/>
                </a:lnTo>
                <a:lnTo>
                  <a:pt x="5272024" y="2497594"/>
                </a:lnTo>
                <a:lnTo>
                  <a:pt x="5272024" y="3157461"/>
                </a:lnTo>
                <a:lnTo>
                  <a:pt x="5274361" y="3209329"/>
                </a:lnTo>
                <a:lnTo>
                  <a:pt x="5281504" y="3258064"/>
                </a:lnTo>
                <a:lnTo>
                  <a:pt x="5293515" y="3303401"/>
                </a:lnTo>
                <a:lnTo>
                  <a:pt x="5310456" y="3345076"/>
                </a:lnTo>
                <a:lnTo>
                  <a:pt x="5332388" y="3382822"/>
                </a:lnTo>
                <a:lnTo>
                  <a:pt x="5359374" y="3416376"/>
                </a:lnTo>
                <a:lnTo>
                  <a:pt x="5391137" y="3445204"/>
                </a:lnTo>
                <a:lnTo>
                  <a:pt x="5427247" y="3468821"/>
                </a:lnTo>
                <a:lnTo>
                  <a:pt x="5467402" y="3487202"/>
                </a:lnTo>
                <a:lnTo>
                  <a:pt x="5511300" y="3500325"/>
                </a:lnTo>
                <a:lnTo>
                  <a:pt x="5558640" y="3508165"/>
                </a:lnTo>
                <a:lnTo>
                  <a:pt x="5609120" y="3510699"/>
                </a:lnTo>
                <a:lnTo>
                  <a:pt x="5659604" y="3508165"/>
                </a:lnTo>
                <a:lnTo>
                  <a:pt x="5706945" y="3500325"/>
                </a:lnTo>
                <a:lnTo>
                  <a:pt x="5750844" y="3487202"/>
                </a:lnTo>
                <a:lnTo>
                  <a:pt x="5781774" y="3473043"/>
                </a:lnTo>
                <a:lnTo>
                  <a:pt x="5609120" y="3473043"/>
                </a:lnTo>
                <a:lnTo>
                  <a:pt x="5558498" y="3470219"/>
                </a:lnTo>
                <a:lnTo>
                  <a:pt x="5512312" y="3461835"/>
                </a:lnTo>
                <a:lnTo>
                  <a:pt x="5470645" y="3448018"/>
                </a:lnTo>
                <a:lnTo>
                  <a:pt x="5433577" y="3428899"/>
                </a:lnTo>
                <a:lnTo>
                  <a:pt x="5401188" y="3404607"/>
                </a:lnTo>
                <a:lnTo>
                  <a:pt x="5373561" y="3375271"/>
                </a:lnTo>
                <a:lnTo>
                  <a:pt x="5350775" y="3341021"/>
                </a:lnTo>
                <a:lnTo>
                  <a:pt x="5332911" y="3301985"/>
                </a:lnTo>
                <a:lnTo>
                  <a:pt x="5320051" y="3258294"/>
                </a:lnTo>
                <a:lnTo>
                  <a:pt x="5312276" y="3210076"/>
                </a:lnTo>
                <a:lnTo>
                  <a:pt x="5309666" y="3157461"/>
                </a:lnTo>
                <a:lnTo>
                  <a:pt x="5309666" y="2497594"/>
                </a:lnTo>
                <a:lnTo>
                  <a:pt x="5312239" y="2445726"/>
                </a:lnTo>
                <a:lnTo>
                  <a:pt x="5312276" y="2444979"/>
                </a:lnTo>
                <a:lnTo>
                  <a:pt x="5320014" y="2396991"/>
                </a:lnTo>
                <a:lnTo>
                  <a:pt x="5332911" y="2353070"/>
                </a:lnTo>
                <a:lnTo>
                  <a:pt x="5350775" y="2314034"/>
                </a:lnTo>
                <a:lnTo>
                  <a:pt x="5373561" y="2279784"/>
                </a:lnTo>
                <a:lnTo>
                  <a:pt x="5401188" y="2250448"/>
                </a:lnTo>
                <a:lnTo>
                  <a:pt x="5433577" y="2226156"/>
                </a:lnTo>
                <a:lnTo>
                  <a:pt x="5470645" y="2207037"/>
                </a:lnTo>
                <a:lnTo>
                  <a:pt x="5512312" y="2193220"/>
                </a:lnTo>
                <a:lnTo>
                  <a:pt x="5558498" y="2184836"/>
                </a:lnTo>
                <a:lnTo>
                  <a:pt x="5609120" y="2182012"/>
                </a:lnTo>
                <a:lnTo>
                  <a:pt x="5781754" y="2182012"/>
                </a:lnTo>
                <a:lnTo>
                  <a:pt x="5751315" y="2168028"/>
                </a:lnTo>
                <a:lnTo>
                  <a:pt x="5707631" y="2154885"/>
                </a:lnTo>
                <a:lnTo>
                  <a:pt x="5660527" y="2146983"/>
                </a:lnTo>
                <a:lnTo>
                  <a:pt x="5610301" y="2144344"/>
                </a:lnTo>
                <a:close/>
              </a:path>
              <a:path w="9880600" h="5662930">
                <a:moveTo>
                  <a:pt x="5273789" y="2162276"/>
                </a:moveTo>
                <a:lnTo>
                  <a:pt x="4588827" y="2162276"/>
                </a:lnTo>
                <a:lnTo>
                  <a:pt x="4588827" y="2416911"/>
                </a:lnTo>
                <a:lnTo>
                  <a:pt x="4795024" y="2416911"/>
                </a:lnTo>
                <a:lnTo>
                  <a:pt x="4795024" y="3492766"/>
                </a:lnTo>
                <a:lnTo>
                  <a:pt x="5067579" y="3492766"/>
                </a:lnTo>
                <a:lnTo>
                  <a:pt x="5067579" y="3455111"/>
                </a:lnTo>
                <a:lnTo>
                  <a:pt x="4832692" y="3455111"/>
                </a:lnTo>
                <a:lnTo>
                  <a:pt x="4832692" y="2379243"/>
                </a:lnTo>
                <a:lnTo>
                  <a:pt x="4626483" y="2379243"/>
                </a:lnTo>
                <a:lnTo>
                  <a:pt x="4626483" y="2199944"/>
                </a:lnTo>
                <a:lnTo>
                  <a:pt x="5273789" y="2199944"/>
                </a:lnTo>
                <a:lnTo>
                  <a:pt x="5273789" y="2162276"/>
                </a:lnTo>
                <a:close/>
              </a:path>
              <a:path w="9880600" h="5662930">
                <a:moveTo>
                  <a:pt x="5781754" y="2182012"/>
                </a:moveTo>
                <a:lnTo>
                  <a:pt x="5609120" y="2182012"/>
                </a:lnTo>
                <a:lnTo>
                  <a:pt x="5659745" y="2184836"/>
                </a:lnTo>
                <a:lnTo>
                  <a:pt x="5705931" y="2193220"/>
                </a:lnTo>
                <a:lnTo>
                  <a:pt x="5747599" y="2207037"/>
                </a:lnTo>
                <a:lnTo>
                  <a:pt x="5784668" y="2226156"/>
                </a:lnTo>
                <a:lnTo>
                  <a:pt x="5817056" y="2250448"/>
                </a:lnTo>
                <a:lnTo>
                  <a:pt x="5844683" y="2279784"/>
                </a:lnTo>
                <a:lnTo>
                  <a:pt x="5867468" y="2314034"/>
                </a:lnTo>
                <a:lnTo>
                  <a:pt x="5885330" y="2353070"/>
                </a:lnTo>
                <a:lnTo>
                  <a:pt x="5898189" y="2396761"/>
                </a:lnTo>
                <a:lnTo>
                  <a:pt x="5905963" y="2444979"/>
                </a:lnTo>
                <a:lnTo>
                  <a:pt x="5908573" y="2497594"/>
                </a:lnTo>
                <a:lnTo>
                  <a:pt x="5908573" y="3157461"/>
                </a:lnTo>
                <a:lnTo>
                  <a:pt x="5906000" y="3209329"/>
                </a:lnTo>
                <a:lnTo>
                  <a:pt x="5898226" y="3258064"/>
                </a:lnTo>
                <a:lnTo>
                  <a:pt x="5885330" y="3301985"/>
                </a:lnTo>
                <a:lnTo>
                  <a:pt x="5867468" y="3341021"/>
                </a:lnTo>
                <a:lnTo>
                  <a:pt x="5844683" y="3375271"/>
                </a:lnTo>
                <a:lnTo>
                  <a:pt x="5817056" y="3404607"/>
                </a:lnTo>
                <a:lnTo>
                  <a:pt x="5784668" y="3428899"/>
                </a:lnTo>
                <a:lnTo>
                  <a:pt x="5747599" y="3448018"/>
                </a:lnTo>
                <a:lnTo>
                  <a:pt x="5705931" y="3461835"/>
                </a:lnTo>
                <a:lnTo>
                  <a:pt x="5659745" y="3470219"/>
                </a:lnTo>
                <a:lnTo>
                  <a:pt x="5609120" y="3473043"/>
                </a:lnTo>
                <a:lnTo>
                  <a:pt x="5781774" y="3473043"/>
                </a:lnTo>
                <a:lnTo>
                  <a:pt x="5827110" y="3445204"/>
                </a:lnTo>
                <a:lnTo>
                  <a:pt x="5858878" y="3416376"/>
                </a:lnTo>
                <a:lnTo>
                  <a:pt x="5885864" y="3382822"/>
                </a:lnTo>
                <a:lnTo>
                  <a:pt x="5907796" y="3345076"/>
                </a:lnTo>
                <a:lnTo>
                  <a:pt x="5924737" y="3303401"/>
                </a:lnTo>
                <a:lnTo>
                  <a:pt x="5936687" y="3258294"/>
                </a:lnTo>
                <a:lnTo>
                  <a:pt x="5936748" y="3258064"/>
                </a:lnTo>
                <a:lnTo>
                  <a:pt x="5943781" y="3210076"/>
                </a:lnTo>
                <a:lnTo>
                  <a:pt x="5943891" y="3209329"/>
                </a:lnTo>
                <a:lnTo>
                  <a:pt x="5946228" y="3157461"/>
                </a:lnTo>
                <a:lnTo>
                  <a:pt x="5946228" y="2497594"/>
                </a:lnTo>
                <a:lnTo>
                  <a:pt x="5943891" y="2445726"/>
                </a:lnTo>
                <a:lnTo>
                  <a:pt x="5936748" y="2396991"/>
                </a:lnTo>
                <a:lnTo>
                  <a:pt x="5924737" y="2351654"/>
                </a:lnTo>
                <a:lnTo>
                  <a:pt x="5907796" y="2309979"/>
                </a:lnTo>
                <a:lnTo>
                  <a:pt x="5885864" y="2272233"/>
                </a:lnTo>
                <a:lnTo>
                  <a:pt x="5858878" y="2238679"/>
                </a:lnTo>
                <a:lnTo>
                  <a:pt x="5827236" y="2209947"/>
                </a:lnTo>
                <a:lnTo>
                  <a:pt x="5791282" y="2186389"/>
                </a:lnTo>
                <a:lnTo>
                  <a:pt x="5781754" y="2182012"/>
                </a:lnTo>
                <a:close/>
              </a:path>
              <a:path w="9880600" h="5662930">
                <a:moveTo>
                  <a:pt x="5273789" y="2199944"/>
                </a:moveTo>
                <a:lnTo>
                  <a:pt x="5236133" y="2199944"/>
                </a:lnTo>
                <a:lnTo>
                  <a:pt x="5236133" y="2379243"/>
                </a:lnTo>
                <a:lnTo>
                  <a:pt x="5029923" y="2379243"/>
                </a:lnTo>
                <a:lnTo>
                  <a:pt x="5029923" y="3455111"/>
                </a:lnTo>
                <a:lnTo>
                  <a:pt x="5067579" y="3455111"/>
                </a:lnTo>
                <a:lnTo>
                  <a:pt x="5067579" y="2416911"/>
                </a:lnTo>
                <a:lnTo>
                  <a:pt x="5273789" y="2416911"/>
                </a:lnTo>
                <a:lnTo>
                  <a:pt x="5273789" y="2199944"/>
                </a:lnTo>
                <a:close/>
              </a:path>
              <a:path w="9880600" h="5662930">
                <a:moveTo>
                  <a:pt x="5609120" y="2361323"/>
                </a:moveTo>
                <a:lnTo>
                  <a:pt x="5566678" y="2368046"/>
                </a:lnTo>
                <a:lnTo>
                  <a:pt x="5534490" y="2389560"/>
                </a:lnTo>
                <a:lnTo>
                  <a:pt x="5514067" y="2427883"/>
                </a:lnTo>
                <a:lnTo>
                  <a:pt x="5506923" y="2485034"/>
                </a:lnTo>
                <a:lnTo>
                  <a:pt x="5506923" y="3170008"/>
                </a:lnTo>
                <a:lnTo>
                  <a:pt x="5514067" y="3227161"/>
                </a:lnTo>
                <a:lnTo>
                  <a:pt x="5534490" y="3265489"/>
                </a:lnTo>
                <a:lnTo>
                  <a:pt x="5566678" y="3287007"/>
                </a:lnTo>
                <a:lnTo>
                  <a:pt x="5609120" y="3293732"/>
                </a:lnTo>
                <a:lnTo>
                  <a:pt x="5651568" y="3287007"/>
                </a:lnTo>
                <a:lnTo>
                  <a:pt x="5683761" y="3265489"/>
                </a:lnTo>
                <a:lnTo>
                  <a:pt x="5688776" y="3256076"/>
                </a:lnTo>
                <a:lnTo>
                  <a:pt x="5609120" y="3256076"/>
                </a:lnTo>
                <a:lnTo>
                  <a:pt x="5580240" y="3251504"/>
                </a:lnTo>
                <a:lnTo>
                  <a:pt x="5561647" y="3240741"/>
                </a:lnTo>
                <a:lnTo>
                  <a:pt x="5550655" y="3216128"/>
                </a:lnTo>
                <a:lnTo>
                  <a:pt x="5544578" y="3170008"/>
                </a:lnTo>
                <a:lnTo>
                  <a:pt x="5544578" y="2485034"/>
                </a:lnTo>
                <a:lnTo>
                  <a:pt x="5550655" y="2438916"/>
                </a:lnTo>
                <a:lnTo>
                  <a:pt x="5561647" y="2414306"/>
                </a:lnTo>
                <a:lnTo>
                  <a:pt x="5580240" y="2403543"/>
                </a:lnTo>
                <a:lnTo>
                  <a:pt x="5609120" y="2398966"/>
                </a:lnTo>
                <a:lnTo>
                  <a:pt x="5688774" y="2398966"/>
                </a:lnTo>
                <a:lnTo>
                  <a:pt x="5683761" y="2389560"/>
                </a:lnTo>
                <a:lnTo>
                  <a:pt x="5651568" y="2368046"/>
                </a:lnTo>
                <a:lnTo>
                  <a:pt x="5609120" y="2361323"/>
                </a:lnTo>
                <a:close/>
              </a:path>
              <a:path w="9880600" h="5662930">
                <a:moveTo>
                  <a:pt x="5688774" y="2398966"/>
                </a:moveTo>
                <a:lnTo>
                  <a:pt x="5609120" y="2398966"/>
                </a:lnTo>
                <a:lnTo>
                  <a:pt x="5638007" y="2403543"/>
                </a:lnTo>
                <a:lnTo>
                  <a:pt x="5656603" y="2414306"/>
                </a:lnTo>
                <a:lnTo>
                  <a:pt x="5667597" y="2438916"/>
                </a:lnTo>
                <a:lnTo>
                  <a:pt x="5673674" y="2485034"/>
                </a:lnTo>
                <a:lnTo>
                  <a:pt x="5673674" y="3170008"/>
                </a:lnTo>
                <a:lnTo>
                  <a:pt x="5667597" y="3216128"/>
                </a:lnTo>
                <a:lnTo>
                  <a:pt x="5656603" y="3240741"/>
                </a:lnTo>
                <a:lnTo>
                  <a:pt x="5638007" y="3251504"/>
                </a:lnTo>
                <a:lnTo>
                  <a:pt x="5609120" y="3256076"/>
                </a:lnTo>
                <a:lnTo>
                  <a:pt x="5688776" y="3256076"/>
                </a:lnTo>
                <a:lnTo>
                  <a:pt x="5704185" y="3227161"/>
                </a:lnTo>
                <a:lnTo>
                  <a:pt x="5711329" y="3170008"/>
                </a:lnTo>
                <a:lnTo>
                  <a:pt x="5711329" y="2485034"/>
                </a:lnTo>
                <a:lnTo>
                  <a:pt x="5704185" y="2427883"/>
                </a:lnTo>
                <a:lnTo>
                  <a:pt x="5688774" y="2398966"/>
                </a:lnTo>
                <a:close/>
              </a:path>
              <a:path w="9880600" h="5662930">
                <a:moveTo>
                  <a:pt x="7363955" y="4296156"/>
                </a:moveTo>
                <a:lnTo>
                  <a:pt x="7362723" y="4296156"/>
                </a:lnTo>
                <a:lnTo>
                  <a:pt x="7310153" y="4298794"/>
                </a:lnTo>
                <a:lnTo>
                  <a:pt x="7311610" y="4298794"/>
                </a:lnTo>
                <a:lnTo>
                  <a:pt x="7264906" y="4306530"/>
                </a:lnTo>
                <a:lnTo>
                  <a:pt x="7221008" y="4319652"/>
                </a:lnTo>
                <a:lnTo>
                  <a:pt x="7180852" y="4338034"/>
                </a:lnTo>
                <a:lnTo>
                  <a:pt x="7144626" y="4361752"/>
                </a:lnTo>
                <a:lnTo>
                  <a:pt x="7112965" y="4390478"/>
                </a:lnTo>
                <a:lnTo>
                  <a:pt x="7085983" y="4424032"/>
                </a:lnTo>
                <a:lnTo>
                  <a:pt x="7064052" y="4461779"/>
                </a:lnTo>
                <a:lnTo>
                  <a:pt x="7047112" y="4503454"/>
                </a:lnTo>
                <a:lnTo>
                  <a:pt x="7035160" y="4548572"/>
                </a:lnTo>
                <a:lnTo>
                  <a:pt x="7035101" y="4548794"/>
                </a:lnTo>
                <a:lnTo>
                  <a:pt x="7028069" y="4596791"/>
                </a:lnTo>
                <a:lnTo>
                  <a:pt x="7027960" y="4597532"/>
                </a:lnTo>
                <a:lnTo>
                  <a:pt x="7025627" y="4649406"/>
                </a:lnTo>
                <a:lnTo>
                  <a:pt x="7025627" y="5309273"/>
                </a:lnTo>
                <a:lnTo>
                  <a:pt x="7027960" y="5361135"/>
                </a:lnTo>
                <a:lnTo>
                  <a:pt x="7035101" y="5409867"/>
                </a:lnTo>
                <a:lnTo>
                  <a:pt x="7047112" y="5455202"/>
                </a:lnTo>
                <a:lnTo>
                  <a:pt x="7064052" y="5496875"/>
                </a:lnTo>
                <a:lnTo>
                  <a:pt x="7085983" y="5534621"/>
                </a:lnTo>
                <a:lnTo>
                  <a:pt x="7112965" y="5568175"/>
                </a:lnTo>
                <a:lnTo>
                  <a:pt x="7144738" y="5597003"/>
                </a:lnTo>
                <a:lnTo>
                  <a:pt x="7180852" y="5620620"/>
                </a:lnTo>
                <a:lnTo>
                  <a:pt x="7221008" y="5639003"/>
                </a:lnTo>
                <a:lnTo>
                  <a:pt x="7264906" y="5652127"/>
                </a:lnTo>
                <a:lnTo>
                  <a:pt x="7312244" y="5659971"/>
                </a:lnTo>
                <a:lnTo>
                  <a:pt x="7362723" y="5662510"/>
                </a:lnTo>
                <a:lnTo>
                  <a:pt x="7413207" y="5659971"/>
                </a:lnTo>
                <a:lnTo>
                  <a:pt x="7460549" y="5652127"/>
                </a:lnTo>
                <a:lnTo>
                  <a:pt x="7504447" y="5639003"/>
                </a:lnTo>
                <a:lnTo>
                  <a:pt x="7535352" y="5624855"/>
                </a:lnTo>
                <a:lnTo>
                  <a:pt x="7362723" y="5624855"/>
                </a:lnTo>
                <a:lnTo>
                  <a:pt x="7312101" y="5622031"/>
                </a:lnTo>
                <a:lnTo>
                  <a:pt x="7265917" y="5613646"/>
                </a:lnTo>
                <a:lnTo>
                  <a:pt x="7224251" y="5599830"/>
                </a:lnTo>
                <a:lnTo>
                  <a:pt x="7187184" y="5580711"/>
                </a:lnTo>
                <a:lnTo>
                  <a:pt x="7154797" y="5556419"/>
                </a:lnTo>
                <a:lnTo>
                  <a:pt x="7127171" y="5527083"/>
                </a:lnTo>
                <a:lnTo>
                  <a:pt x="7104387" y="5492832"/>
                </a:lnTo>
                <a:lnTo>
                  <a:pt x="7086525" y="5453797"/>
                </a:lnTo>
                <a:lnTo>
                  <a:pt x="7073666" y="5410105"/>
                </a:lnTo>
                <a:lnTo>
                  <a:pt x="7065892" y="5361888"/>
                </a:lnTo>
                <a:lnTo>
                  <a:pt x="7063282" y="5309273"/>
                </a:lnTo>
                <a:lnTo>
                  <a:pt x="7063282" y="4649406"/>
                </a:lnTo>
                <a:lnTo>
                  <a:pt x="7065855" y="4597532"/>
                </a:lnTo>
                <a:lnTo>
                  <a:pt x="7065892" y="4596791"/>
                </a:lnTo>
                <a:lnTo>
                  <a:pt x="7073630" y="4548794"/>
                </a:lnTo>
                <a:lnTo>
                  <a:pt x="7073666" y="4548572"/>
                </a:lnTo>
                <a:lnTo>
                  <a:pt x="7086525" y="4504879"/>
                </a:lnTo>
                <a:lnTo>
                  <a:pt x="7104387" y="4465842"/>
                </a:lnTo>
                <a:lnTo>
                  <a:pt x="7127171" y="4431590"/>
                </a:lnTo>
                <a:lnTo>
                  <a:pt x="7154797" y="4402253"/>
                </a:lnTo>
                <a:lnTo>
                  <a:pt x="7187184" y="4377959"/>
                </a:lnTo>
                <a:lnTo>
                  <a:pt x="7224251" y="4358838"/>
                </a:lnTo>
                <a:lnTo>
                  <a:pt x="7265917" y="4345021"/>
                </a:lnTo>
                <a:lnTo>
                  <a:pt x="7312101" y="4336635"/>
                </a:lnTo>
                <a:lnTo>
                  <a:pt x="7362723" y="4333811"/>
                </a:lnTo>
                <a:lnTo>
                  <a:pt x="7535361" y="4333811"/>
                </a:lnTo>
                <a:lnTo>
                  <a:pt x="7504949" y="4319838"/>
                </a:lnTo>
                <a:lnTo>
                  <a:pt x="7461272" y="4306696"/>
                </a:lnTo>
                <a:lnTo>
                  <a:pt x="7414175" y="4298794"/>
                </a:lnTo>
                <a:lnTo>
                  <a:pt x="7363955" y="4296156"/>
                </a:lnTo>
                <a:close/>
              </a:path>
              <a:path w="9880600" h="5662930">
                <a:moveTo>
                  <a:pt x="7535361" y="4333811"/>
                </a:moveTo>
                <a:lnTo>
                  <a:pt x="7362723" y="4333811"/>
                </a:lnTo>
                <a:lnTo>
                  <a:pt x="7413348" y="4336635"/>
                </a:lnTo>
                <a:lnTo>
                  <a:pt x="7459535" y="4345021"/>
                </a:lnTo>
                <a:lnTo>
                  <a:pt x="7501203" y="4358838"/>
                </a:lnTo>
                <a:lnTo>
                  <a:pt x="7538271" y="4377959"/>
                </a:lnTo>
                <a:lnTo>
                  <a:pt x="7570659" y="4402253"/>
                </a:lnTo>
                <a:lnTo>
                  <a:pt x="7598286" y="4431590"/>
                </a:lnTo>
                <a:lnTo>
                  <a:pt x="7621071" y="4465842"/>
                </a:lnTo>
                <a:lnTo>
                  <a:pt x="7638933" y="4504879"/>
                </a:lnTo>
                <a:lnTo>
                  <a:pt x="7651792" y="4548572"/>
                </a:lnTo>
                <a:lnTo>
                  <a:pt x="7659567" y="4596791"/>
                </a:lnTo>
                <a:lnTo>
                  <a:pt x="7662176" y="4649406"/>
                </a:lnTo>
                <a:lnTo>
                  <a:pt x="7662176" y="5309273"/>
                </a:lnTo>
                <a:lnTo>
                  <a:pt x="7659604" y="5361135"/>
                </a:lnTo>
                <a:lnTo>
                  <a:pt x="7659567" y="5361888"/>
                </a:lnTo>
                <a:lnTo>
                  <a:pt x="7651831" y="5409867"/>
                </a:lnTo>
                <a:lnTo>
                  <a:pt x="7651792" y="5410105"/>
                </a:lnTo>
                <a:lnTo>
                  <a:pt x="7638933" y="5453797"/>
                </a:lnTo>
                <a:lnTo>
                  <a:pt x="7621071" y="5492832"/>
                </a:lnTo>
                <a:lnTo>
                  <a:pt x="7598286" y="5527083"/>
                </a:lnTo>
                <a:lnTo>
                  <a:pt x="7570659" y="5556419"/>
                </a:lnTo>
                <a:lnTo>
                  <a:pt x="7538271" y="5580711"/>
                </a:lnTo>
                <a:lnTo>
                  <a:pt x="7501203" y="5599830"/>
                </a:lnTo>
                <a:lnTo>
                  <a:pt x="7459535" y="5613646"/>
                </a:lnTo>
                <a:lnTo>
                  <a:pt x="7413348" y="5622031"/>
                </a:lnTo>
                <a:lnTo>
                  <a:pt x="7362723" y="5624855"/>
                </a:lnTo>
                <a:lnTo>
                  <a:pt x="7535352" y="5624855"/>
                </a:lnTo>
                <a:lnTo>
                  <a:pt x="7580713" y="5597003"/>
                </a:lnTo>
                <a:lnTo>
                  <a:pt x="7612481" y="5568175"/>
                </a:lnTo>
                <a:lnTo>
                  <a:pt x="7639467" y="5534621"/>
                </a:lnTo>
                <a:lnTo>
                  <a:pt x="7661400" y="5496875"/>
                </a:lnTo>
                <a:lnTo>
                  <a:pt x="7678340" y="5455202"/>
                </a:lnTo>
                <a:lnTo>
                  <a:pt x="7690288" y="5410105"/>
                </a:lnTo>
                <a:lnTo>
                  <a:pt x="7690351" y="5409867"/>
                </a:lnTo>
                <a:lnTo>
                  <a:pt x="7697384" y="5361888"/>
                </a:lnTo>
                <a:lnTo>
                  <a:pt x="7697494" y="5361135"/>
                </a:lnTo>
                <a:lnTo>
                  <a:pt x="7699832" y="5309273"/>
                </a:lnTo>
                <a:lnTo>
                  <a:pt x="7699832" y="4649406"/>
                </a:lnTo>
                <a:lnTo>
                  <a:pt x="7697494" y="4597532"/>
                </a:lnTo>
                <a:lnTo>
                  <a:pt x="7690351" y="4548794"/>
                </a:lnTo>
                <a:lnTo>
                  <a:pt x="7678340" y="4503454"/>
                </a:lnTo>
                <a:lnTo>
                  <a:pt x="7661400" y="4461779"/>
                </a:lnTo>
                <a:lnTo>
                  <a:pt x="7639467" y="4424032"/>
                </a:lnTo>
                <a:lnTo>
                  <a:pt x="7612481" y="4390478"/>
                </a:lnTo>
                <a:lnTo>
                  <a:pt x="7580851" y="4361752"/>
                </a:lnTo>
                <a:lnTo>
                  <a:pt x="7544907" y="4338197"/>
                </a:lnTo>
                <a:lnTo>
                  <a:pt x="7535361" y="4333811"/>
                </a:lnTo>
                <a:close/>
              </a:path>
              <a:path w="9880600" h="5662930">
                <a:moveTo>
                  <a:pt x="7362723" y="4513122"/>
                </a:moveTo>
                <a:lnTo>
                  <a:pt x="7320282" y="4519847"/>
                </a:lnTo>
                <a:lnTo>
                  <a:pt x="7288093" y="4541366"/>
                </a:lnTo>
                <a:lnTo>
                  <a:pt x="7267670" y="4579693"/>
                </a:lnTo>
                <a:lnTo>
                  <a:pt x="7260526" y="4636846"/>
                </a:lnTo>
                <a:lnTo>
                  <a:pt x="7260526" y="5321820"/>
                </a:lnTo>
                <a:lnTo>
                  <a:pt x="7267670" y="5378971"/>
                </a:lnTo>
                <a:lnTo>
                  <a:pt x="7288093" y="5417294"/>
                </a:lnTo>
                <a:lnTo>
                  <a:pt x="7320282" y="5438808"/>
                </a:lnTo>
                <a:lnTo>
                  <a:pt x="7362723" y="5445531"/>
                </a:lnTo>
                <a:lnTo>
                  <a:pt x="7405171" y="5438808"/>
                </a:lnTo>
                <a:lnTo>
                  <a:pt x="7437364" y="5417294"/>
                </a:lnTo>
                <a:lnTo>
                  <a:pt x="7442377" y="5407888"/>
                </a:lnTo>
                <a:lnTo>
                  <a:pt x="7362723" y="5407888"/>
                </a:lnTo>
                <a:lnTo>
                  <a:pt x="7333841" y="5403311"/>
                </a:lnTo>
                <a:lnTo>
                  <a:pt x="7315246" y="5392548"/>
                </a:lnTo>
                <a:lnTo>
                  <a:pt x="7304253" y="5367938"/>
                </a:lnTo>
                <a:lnTo>
                  <a:pt x="7298182" y="5321820"/>
                </a:lnTo>
                <a:lnTo>
                  <a:pt x="7298182" y="4636846"/>
                </a:lnTo>
                <a:lnTo>
                  <a:pt x="7304253" y="4590726"/>
                </a:lnTo>
                <a:lnTo>
                  <a:pt x="7315246" y="4566113"/>
                </a:lnTo>
                <a:lnTo>
                  <a:pt x="7333841" y="4555350"/>
                </a:lnTo>
                <a:lnTo>
                  <a:pt x="7362723" y="4550778"/>
                </a:lnTo>
                <a:lnTo>
                  <a:pt x="7442380" y="4550778"/>
                </a:lnTo>
                <a:lnTo>
                  <a:pt x="7437364" y="4541366"/>
                </a:lnTo>
                <a:lnTo>
                  <a:pt x="7405171" y="4519847"/>
                </a:lnTo>
                <a:lnTo>
                  <a:pt x="7362723" y="4513122"/>
                </a:lnTo>
                <a:close/>
              </a:path>
              <a:path w="9880600" h="5662930">
                <a:moveTo>
                  <a:pt x="7442380" y="4550778"/>
                </a:moveTo>
                <a:lnTo>
                  <a:pt x="7362723" y="4550778"/>
                </a:lnTo>
                <a:lnTo>
                  <a:pt x="7391610" y="4555350"/>
                </a:lnTo>
                <a:lnTo>
                  <a:pt x="7410208" y="4566113"/>
                </a:lnTo>
                <a:lnTo>
                  <a:pt x="7421205" y="4590726"/>
                </a:lnTo>
                <a:lnTo>
                  <a:pt x="7427290" y="4636846"/>
                </a:lnTo>
                <a:lnTo>
                  <a:pt x="7427290" y="5321820"/>
                </a:lnTo>
                <a:lnTo>
                  <a:pt x="7421205" y="5367938"/>
                </a:lnTo>
                <a:lnTo>
                  <a:pt x="7410208" y="5392548"/>
                </a:lnTo>
                <a:lnTo>
                  <a:pt x="7391610" y="5403311"/>
                </a:lnTo>
                <a:lnTo>
                  <a:pt x="7362723" y="5407888"/>
                </a:lnTo>
                <a:lnTo>
                  <a:pt x="7442377" y="5407888"/>
                </a:lnTo>
                <a:lnTo>
                  <a:pt x="7457788" y="5378971"/>
                </a:lnTo>
                <a:lnTo>
                  <a:pt x="7464933" y="5321820"/>
                </a:lnTo>
                <a:lnTo>
                  <a:pt x="7464933" y="4636846"/>
                </a:lnTo>
                <a:lnTo>
                  <a:pt x="7457788" y="4579693"/>
                </a:lnTo>
                <a:lnTo>
                  <a:pt x="7442380" y="4550778"/>
                </a:lnTo>
                <a:close/>
              </a:path>
              <a:path w="9880600" h="5662930">
                <a:moveTo>
                  <a:pt x="9392107" y="4314088"/>
                </a:moveTo>
                <a:lnTo>
                  <a:pt x="8522881" y="4314088"/>
                </a:lnTo>
                <a:lnTo>
                  <a:pt x="8522881" y="5644578"/>
                </a:lnTo>
                <a:lnTo>
                  <a:pt x="9136126" y="5644578"/>
                </a:lnTo>
                <a:lnTo>
                  <a:pt x="9136126" y="5606910"/>
                </a:lnTo>
                <a:lnTo>
                  <a:pt x="8560549" y="5606910"/>
                </a:lnTo>
                <a:lnTo>
                  <a:pt x="8560549" y="4351743"/>
                </a:lnTo>
                <a:lnTo>
                  <a:pt x="9403095" y="4351743"/>
                </a:lnTo>
                <a:lnTo>
                  <a:pt x="9392107" y="4314088"/>
                </a:lnTo>
                <a:close/>
              </a:path>
              <a:path w="9880600" h="5662930">
                <a:moveTo>
                  <a:pt x="9175798" y="4417415"/>
                </a:moveTo>
                <a:lnTo>
                  <a:pt x="9136126" y="4417415"/>
                </a:lnTo>
                <a:lnTo>
                  <a:pt x="9354896" y="5078641"/>
                </a:lnTo>
                <a:lnTo>
                  <a:pt x="9354896" y="5644578"/>
                </a:lnTo>
                <a:lnTo>
                  <a:pt x="9627450" y="5644578"/>
                </a:lnTo>
                <a:lnTo>
                  <a:pt x="9627450" y="5606910"/>
                </a:lnTo>
                <a:lnTo>
                  <a:pt x="9392551" y="5606910"/>
                </a:lnTo>
                <a:lnTo>
                  <a:pt x="9392551" y="5072570"/>
                </a:lnTo>
                <a:lnTo>
                  <a:pt x="9175798" y="4417415"/>
                </a:lnTo>
                <a:close/>
              </a:path>
              <a:path w="9880600" h="5662930">
                <a:moveTo>
                  <a:pt x="9154071" y="4351743"/>
                </a:moveTo>
                <a:lnTo>
                  <a:pt x="9098470" y="4351743"/>
                </a:lnTo>
                <a:lnTo>
                  <a:pt x="9098470" y="4531055"/>
                </a:lnTo>
                <a:lnTo>
                  <a:pt x="8757780" y="4531055"/>
                </a:lnTo>
                <a:lnTo>
                  <a:pt x="8757780" y="4862779"/>
                </a:lnTo>
                <a:lnTo>
                  <a:pt x="9028544" y="4862779"/>
                </a:lnTo>
                <a:lnTo>
                  <a:pt x="9028544" y="5042090"/>
                </a:lnTo>
                <a:lnTo>
                  <a:pt x="8757780" y="5042090"/>
                </a:lnTo>
                <a:lnTo>
                  <a:pt x="8757780" y="5427611"/>
                </a:lnTo>
                <a:lnTo>
                  <a:pt x="9098470" y="5427611"/>
                </a:lnTo>
                <a:lnTo>
                  <a:pt x="9098470" y="5606910"/>
                </a:lnTo>
                <a:lnTo>
                  <a:pt x="9136126" y="5606910"/>
                </a:lnTo>
                <a:lnTo>
                  <a:pt x="9136126" y="5389956"/>
                </a:lnTo>
                <a:lnTo>
                  <a:pt x="8795448" y="5389956"/>
                </a:lnTo>
                <a:lnTo>
                  <a:pt x="8795448" y="5079746"/>
                </a:lnTo>
                <a:lnTo>
                  <a:pt x="9066199" y="5079746"/>
                </a:lnTo>
                <a:lnTo>
                  <a:pt x="9066199" y="4825123"/>
                </a:lnTo>
                <a:lnTo>
                  <a:pt x="8795448" y="4825123"/>
                </a:lnTo>
                <a:lnTo>
                  <a:pt x="8795448" y="4568710"/>
                </a:lnTo>
                <a:lnTo>
                  <a:pt x="9136126" y="4568710"/>
                </a:lnTo>
                <a:lnTo>
                  <a:pt x="9136126" y="4417415"/>
                </a:lnTo>
                <a:lnTo>
                  <a:pt x="9175798" y="4417415"/>
                </a:lnTo>
                <a:lnTo>
                  <a:pt x="9154071" y="4351743"/>
                </a:lnTo>
                <a:close/>
              </a:path>
              <a:path w="9880600" h="5662930">
                <a:moveTo>
                  <a:pt x="9867938" y="4351743"/>
                </a:moveTo>
                <a:lnTo>
                  <a:pt x="9828276" y="4351743"/>
                </a:lnTo>
                <a:lnTo>
                  <a:pt x="9589795" y="5072570"/>
                </a:lnTo>
                <a:lnTo>
                  <a:pt x="9589795" y="5606910"/>
                </a:lnTo>
                <a:lnTo>
                  <a:pt x="9627450" y="5606910"/>
                </a:lnTo>
                <a:lnTo>
                  <a:pt x="9627450" y="5078641"/>
                </a:lnTo>
                <a:lnTo>
                  <a:pt x="9867938" y="4351743"/>
                </a:lnTo>
                <a:close/>
              </a:path>
              <a:path w="9880600" h="5662930">
                <a:moveTo>
                  <a:pt x="9403095" y="4351743"/>
                </a:moveTo>
                <a:lnTo>
                  <a:pt x="9363862" y="4351743"/>
                </a:lnTo>
                <a:lnTo>
                  <a:pt x="9498342" y="4812576"/>
                </a:lnTo>
                <a:lnTo>
                  <a:pt x="9501936" y="4812576"/>
                </a:lnTo>
                <a:lnTo>
                  <a:pt x="9539372" y="4684293"/>
                </a:lnTo>
                <a:lnTo>
                  <a:pt x="9500133" y="4684293"/>
                </a:lnTo>
                <a:lnTo>
                  <a:pt x="9403095" y="4351743"/>
                </a:lnTo>
                <a:close/>
              </a:path>
              <a:path w="9880600" h="5662930">
                <a:moveTo>
                  <a:pt x="9880396" y="4314088"/>
                </a:moveTo>
                <a:lnTo>
                  <a:pt x="9608172" y="4314088"/>
                </a:lnTo>
                <a:lnTo>
                  <a:pt x="9500133" y="4684293"/>
                </a:lnTo>
                <a:lnTo>
                  <a:pt x="9539372" y="4684293"/>
                </a:lnTo>
                <a:lnTo>
                  <a:pt x="9636417" y="4351743"/>
                </a:lnTo>
                <a:lnTo>
                  <a:pt x="9867938" y="4351743"/>
                </a:lnTo>
                <a:lnTo>
                  <a:pt x="9880396" y="4314088"/>
                </a:lnTo>
                <a:close/>
              </a:path>
              <a:path w="9880600" h="5662930">
                <a:moveTo>
                  <a:pt x="8071586" y="4314088"/>
                </a:moveTo>
                <a:lnTo>
                  <a:pt x="7757223" y="4314088"/>
                </a:lnTo>
                <a:lnTo>
                  <a:pt x="7757223" y="5644578"/>
                </a:lnTo>
                <a:lnTo>
                  <a:pt x="8008264" y="5644578"/>
                </a:lnTo>
                <a:lnTo>
                  <a:pt x="8008264" y="5606910"/>
                </a:lnTo>
                <a:lnTo>
                  <a:pt x="7794879" y="5606910"/>
                </a:lnTo>
                <a:lnTo>
                  <a:pt x="7794879" y="4351743"/>
                </a:lnTo>
                <a:lnTo>
                  <a:pt x="8081202" y="4351743"/>
                </a:lnTo>
                <a:lnTo>
                  <a:pt x="8071586" y="4314088"/>
                </a:lnTo>
                <a:close/>
              </a:path>
              <a:path w="9880600" h="5662930">
                <a:moveTo>
                  <a:pt x="8047154" y="4973066"/>
                </a:moveTo>
                <a:lnTo>
                  <a:pt x="8008264" y="4973066"/>
                </a:lnTo>
                <a:lnTo>
                  <a:pt x="8181721" y="5644578"/>
                </a:lnTo>
                <a:lnTo>
                  <a:pt x="8451164" y="5644578"/>
                </a:lnTo>
                <a:lnTo>
                  <a:pt x="8451164" y="5606910"/>
                </a:lnTo>
                <a:lnTo>
                  <a:pt x="8210880" y="5606910"/>
                </a:lnTo>
                <a:lnTo>
                  <a:pt x="8047154" y="4973066"/>
                </a:lnTo>
                <a:close/>
              </a:path>
              <a:path w="9880600" h="5662930">
                <a:moveTo>
                  <a:pt x="7974203" y="4690643"/>
                </a:moveTo>
                <a:lnTo>
                  <a:pt x="7970608" y="4690643"/>
                </a:lnTo>
                <a:lnTo>
                  <a:pt x="7970608" y="5606910"/>
                </a:lnTo>
                <a:lnTo>
                  <a:pt x="8008264" y="5606910"/>
                </a:lnTo>
                <a:lnTo>
                  <a:pt x="8008264" y="4973066"/>
                </a:lnTo>
                <a:lnTo>
                  <a:pt x="8047154" y="4973066"/>
                </a:lnTo>
                <a:lnTo>
                  <a:pt x="7974203" y="4690643"/>
                </a:lnTo>
                <a:close/>
              </a:path>
              <a:path w="9880600" h="5662930">
                <a:moveTo>
                  <a:pt x="8451164" y="4351743"/>
                </a:moveTo>
                <a:lnTo>
                  <a:pt x="8413508" y="4351743"/>
                </a:lnTo>
                <a:lnTo>
                  <a:pt x="8413508" y="5606910"/>
                </a:lnTo>
                <a:lnTo>
                  <a:pt x="8451164" y="5606910"/>
                </a:lnTo>
                <a:lnTo>
                  <a:pt x="8451164" y="4351743"/>
                </a:lnTo>
                <a:close/>
              </a:path>
              <a:path w="9880600" h="5662930">
                <a:moveTo>
                  <a:pt x="8081202" y="4351743"/>
                </a:moveTo>
                <a:lnTo>
                  <a:pt x="8042338" y="4351743"/>
                </a:lnTo>
                <a:lnTo>
                  <a:pt x="8234197" y="5103063"/>
                </a:lnTo>
                <a:lnTo>
                  <a:pt x="8237791" y="5103063"/>
                </a:lnTo>
                <a:lnTo>
                  <a:pt x="8237791" y="4817452"/>
                </a:lnTo>
                <a:lnTo>
                  <a:pt x="8200123" y="4817452"/>
                </a:lnTo>
                <a:lnTo>
                  <a:pt x="8081202" y="4351743"/>
                </a:lnTo>
                <a:close/>
              </a:path>
              <a:path w="9880600" h="5662930">
                <a:moveTo>
                  <a:pt x="8451164" y="4314088"/>
                </a:moveTo>
                <a:lnTo>
                  <a:pt x="8200123" y="4314088"/>
                </a:lnTo>
                <a:lnTo>
                  <a:pt x="8200123" y="4817452"/>
                </a:lnTo>
                <a:lnTo>
                  <a:pt x="8237791" y="4817452"/>
                </a:lnTo>
                <a:lnTo>
                  <a:pt x="8237791" y="4351743"/>
                </a:lnTo>
                <a:lnTo>
                  <a:pt x="8451164" y="4351743"/>
                </a:lnTo>
                <a:lnTo>
                  <a:pt x="8451164" y="4314088"/>
                </a:lnTo>
                <a:close/>
              </a:path>
              <a:path w="9880600" h="5662930">
                <a:moveTo>
                  <a:pt x="6427190" y="4314088"/>
                </a:moveTo>
                <a:lnTo>
                  <a:pt x="6075248" y="4314088"/>
                </a:lnTo>
                <a:lnTo>
                  <a:pt x="6075248" y="5644578"/>
                </a:lnTo>
                <a:lnTo>
                  <a:pt x="6322695" y="5644578"/>
                </a:lnTo>
                <a:lnTo>
                  <a:pt x="6322695" y="5606910"/>
                </a:lnTo>
                <a:lnTo>
                  <a:pt x="6112916" y="5606910"/>
                </a:lnTo>
                <a:lnTo>
                  <a:pt x="6112916" y="4351743"/>
                </a:lnTo>
                <a:lnTo>
                  <a:pt x="6432451" y="4351743"/>
                </a:lnTo>
                <a:lnTo>
                  <a:pt x="6427190" y="4314088"/>
                </a:lnTo>
                <a:close/>
              </a:path>
              <a:path w="9880600" h="5662930">
                <a:moveTo>
                  <a:pt x="6360784" y="5134571"/>
                </a:moveTo>
                <a:lnTo>
                  <a:pt x="6322695" y="5134571"/>
                </a:lnTo>
                <a:lnTo>
                  <a:pt x="6399682" y="5644578"/>
                </a:lnTo>
                <a:lnTo>
                  <a:pt x="6629450" y="5644578"/>
                </a:lnTo>
                <a:lnTo>
                  <a:pt x="6635136" y="5606910"/>
                </a:lnTo>
                <a:lnTo>
                  <a:pt x="6432080" y="5606910"/>
                </a:lnTo>
                <a:lnTo>
                  <a:pt x="6360784" y="5134571"/>
                </a:lnTo>
                <a:close/>
              </a:path>
              <a:path w="9880600" h="5662930">
                <a:moveTo>
                  <a:pt x="6744081" y="5134571"/>
                </a:moveTo>
                <a:lnTo>
                  <a:pt x="6706425" y="5134571"/>
                </a:lnTo>
                <a:lnTo>
                  <a:pt x="6706425" y="5644578"/>
                </a:lnTo>
                <a:lnTo>
                  <a:pt x="6968223" y="5644578"/>
                </a:lnTo>
                <a:lnTo>
                  <a:pt x="6968223" y="5606910"/>
                </a:lnTo>
                <a:lnTo>
                  <a:pt x="6744081" y="5606910"/>
                </a:lnTo>
                <a:lnTo>
                  <a:pt x="6744081" y="5134571"/>
                </a:lnTo>
                <a:close/>
              </a:path>
              <a:path w="9880600" h="5662930">
                <a:moveTo>
                  <a:pt x="6288633" y="4656569"/>
                </a:moveTo>
                <a:lnTo>
                  <a:pt x="6285052" y="4656569"/>
                </a:lnTo>
                <a:lnTo>
                  <a:pt x="6285052" y="5606910"/>
                </a:lnTo>
                <a:lnTo>
                  <a:pt x="6322695" y="5606910"/>
                </a:lnTo>
                <a:lnTo>
                  <a:pt x="6322695" y="5134571"/>
                </a:lnTo>
                <a:lnTo>
                  <a:pt x="6360784" y="5134571"/>
                </a:lnTo>
                <a:lnTo>
                  <a:pt x="6288633" y="4656569"/>
                </a:lnTo>
                <a:close/>
              </a:path>
              <a:path w="9880600" h="5662930">
                <a:moveTo>
                  <a:pt x="6744081" y="4656569"/>
                </a:moveTo>
                <a:lnTo>
                  <a:pt x="6740499" y="4656569"/>
                </a:lnTo>
                <a:lnTo>
                  <a:pt x="6597053" y="5606910"/>
                </a:lnTo>
                <a:lnTo>
                  <a:pt x="6635136" y="5606910"/>
                </a:lnTo>
                <a:lnTo>
                  <a:pt x="6706425" y="5134571"/>
                </a:lnTo>
                <a:lnTo>
                  <a:pt x="6744081" y="5134571"/>
                </a:lnTo>
                <a:lnTo>
                  <a:pt x="6744081" y="4656569"/>
                </a:lnTo>
                <a:close/>
              </a:path>
              <a:path w="9880600" h="5662930">
                <a:moveTo>
                  <a:pt x="6968223" y="4351743"/>
                </a:moveTo>
                <a:lnTo>
                  <a:pt x="6930567" y="4351743"/>
                </a:lnTo>
                <a:lnTo>
                  <a:pt x="6930567" y="5606910"/>
                </a:lnTo>
                <a:lnTo>
                  <a:pt x="6968223" y="5606910"/>
                </a:lnTo>
                <a:lnTo>
                  <a:pt x="6968223" y="4351743"/>
                </a:lnTo>
                <a:close/>
              </a:path>
              <a:path w="9880600" h="5662930">
                <a:moveTo>
                  <a:pt x="6432451" y="4351743"/>
                </a:moveTo>
                <a:lnTo>
                  <a:pt x="6394424" y="4351743"/>
                </a:lnTo>
                <a:lnTo>
                  <a:pt x="6519951" y="5250091"/>
                </a:lnTo>
                <a:lnTo>
                  <a:pt x="6523532" y="5250091"/>
                </a:lnTo>
                <a:lnTo>
                  <a:pt x="6559760" y="4990795"/>
                </a:lnTo>
                <a:lnTo>
                  <a:pt x="6521742" y="4990795"/>
                </a:lnTo>
                <a:lnTo>
                  <a:pt x="6432451" y="4351743"/>
                </a:lnTo>
                <a:close/>
              </a:path>
              <a:path w="9880600" h="5662930">
                <a:moveTo>
                  <a:pt x="6968223" y="4314088"/>
                </a:moveTo>
                <a:lnTo>
                  <a:pt x="6616293" y="4314088"/>
                </a:lnTo>
                <a:lnTo>
                  <a:pt x="6521742" y="4990795"/>
                </a:lnTo>
                <a:lnTo>
                  <a:pt x="6559760" y="4990795"/>
                </a:lnTo>
                <a:lnTo>
                  <a:pt x="6649046" y="4351743"/>
                </a:lnTo>
                <a:lnTo>
                  <a:pt x="6968223" y="4351743"/>
                </a:lnTo>
                <a:lnTo>
                  <a:pt x="6968223" y="4314088"/>
                </a:lnTo>
                <a:close/>
              </a:path>
            </a:pathLst>
          </a:custGeom>
          <a:solidFill>
            <a:srgbClr val="DEE5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59069" y="3729227"/>
            <a:ext cx="3683635" cy="2177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100" b="0" spc="-35" dirty="0">
                <a:solidFill>
                  <a:srgbClr val="006300"/>
                </a:solidFill>
                <a:latin typeface="Bebas Neue"/>
                <a:cs typeface="Bebas Neue"/>
              </a:rPr>
              <a:t>WASTE</a:t>
            </a:r>
            <a:endParaRPr sz="14100">
              <a:latin typeface="Bebas Neue"/>
              <a:cs typeface="Bebas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49585" y="5881030"/>
            <a:ext cx="5265420" cy="4329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3869054" algn="ctr">
              <a:lnSpc>
                <a:spcPct val="100000"/>
              </a:lnSpc>
              <a:spcBef>
                <a:spcPts val="120"/>
              </a:spcBef>
            </a:pPr>
            <a:r>
              <a:rPr sz="14100" spc="-25" dirty="0">
                <a:latin typeface="Bebas Neue"/>
                <a:cs typeface="Bebas Neue"/>
              </a:rPr>
              <a:t>TO</a:t>
            </a:r>
            <a:endParaRPr sz="14100">
              <a:latin typeface="Bebas Neue"/>
              <a:cs typeface="Bebas Neue"/>
            </a:endParaRPr>
          </a:p>
          <a:p>
            <a:pPr marL="1434465" algn="ctr">
              <a:lnSpc>
                <a:spcPct val="100000"/>
              </a:lnSpc>
              <a:spcBef>
                <a:spcPts val="20"/>
              </a:spcBef>
            </a:pPr>
            <a:r>
              <a:rPr sz="14100" spc="-10" dirty="0">
                <a:solidFill>
                  <a:srgbClr val="E3D432"/>
                </a:solidFill>
                <a:latin typeface="Bebas Neue"/>
                <a:cs typeface="Bebas Neue"/>
              </a:rPr>
              <a:t>MONEY</a:t>
            </a:r>
            <a:endParaRPr sz="14100">
              <a:latin typeface="Bebas Neue"/>
              <a:cs typeface="Bebas Neu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7897475" cy="9692640"/>
            <a:chOff x="0" y="0"/>
            <a:chExt cx="17897475" cy="96926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5954" y="0"/>
              <a:ext cx="14501482" cy="96920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3400"/>
              <a:ext cx="6528904" cy="6569276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3822" y="1248285"/>
            <a:ext cx="10363835" cy="7790815"/>
            <a:chOff x="463822" y="1248285"/>
            <a:chExt cx="10363835" cy="7790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822" y="1248285"/>
              <a:ext cx="6094457" cy="779043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822" y="1248285"/>
              <a:ext cx="6094457" cy="53901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822" y="1248285"/>
              <a:ext cx="6094457" cy="26945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98884" y="7153275"/>
              <a:ext cx="3582670" cy="0"/>
            </a:xfrm>
            <a:custGeom>
              <a:avLst/>
              <a:gdLst/>
              <a:ahLst/>
              <a:cxnLst/>
              <a:rect l="l" t="t" r="r" b="b"/>
              <a:pathLst>
                <a:path w="3582670">
                  <a:moveTo>
                    <a:pt x="0" y="0"/>
                  </a:moveTo>
                  <a:lnTo>
                    <a:pt x="3582174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13702" y="5343525"/>
              <a:ext cx="4352925" cy="0"/>
            </a:xfrm>
            <a:custGeom>
              <a:avLst/>
              <a:gdLst/>
              <a:ahLst/>
              <a:cxnLst/>
              <a:rect l="l" t="t" r="r" b="b"/>
              <a:pathLst>
                <a:path w="4352925">
                  <a:moveTo>
                    <a:pt x="0" y="0"/>
                  </a:moveTo>
                  <a:lnTo>
                    <a:pt x="435292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35322" y="3467100"/>
              <a:ext cx="5192395" cy="0"/>
            </a:xfrm>
            <a:custGeom>
              <a:avLst/>
              <a:gdLst/>
              <a:ahLst/>
              <a:cxnLst/>
              <a:rect l="l" t="t" r="r" b="b"/>
              <a:pathLst>
                <a:path w="5192395">
                  <a:moveTo>
                    <a:pt x="0" y="0"/>
                  </a:moveTo>
                  <a:lnTo>
                    <a:pt x="5191899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999827" y="2959100"/>
            <a:ext cx="4914265" cy="4473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9755">
              <a:lnSpc>
                <a:spcPct val="100000"/>
              </a:lnSpc>
              <a:spcBef>
                <a:spcPts val="100"/>
              </a:spcBef>
              <a:tabLst>
                <a:tab pos="3009900" algn="l"/>
              </a:tabLst>
            </a:pPr>
            <a:r>
              <a:rPr sz="5000" b="0" spc="-25" dirty="0">
                <a:latin typeface="Poppins Light"/>
                <a:cs typeface="Poppins Light"/>
              </a:rPr>
              <a:t>Put</a:t>
            </a:r>
            <a:r>
              <a:rPr sz="5000" b="0" dirty="0">
                <a:latin typeface="Poppins Light"/>
                <a:cs typeface="Poppins Light"/>
              </a:rPr>
              <a:t>	</a:t>
            </a:r>
            <a:r>
              <a:rPr sz="5000" b="0" spc="-10" dirty="0">
                <a:latin typeface="Poppins Light"/>
                <a:cs typeface="Poppins Light"/>
              </a:rPr>
              <a:t>waste</a:t>
            </a:r>
            <a:endParaRPr sz="5000">
              <a:latin typeface="Poppins Light"/>
              <a:cs typeface="Poppins Light"/>
            </a:endParaRPr>
          </a:p>
          <a:p>
            <a:pPr marL="12700" marR="1707514" indent="846455">
              <a:lnSpc>
                <a:spcPct val="237500"/>
              </a:lnSpc>
              <a:spcBef>
                <a:spcPts val="525"/>
              </a:spcBef>
              <a:tabLst>
                <a:tab pos="1565910" algn="l"/>
                <a:tab pos="2604770" algn="l"/>
              </a:tabLst>
            </a:pPr>
            <a:r>
              <a:rPr sz="5000" b="0" spc="-10" dirty="0">
                <a:latin typeface="Poppins Light"/>
                <a:cs typeface="Poppins Light"/>
              </a:rPr>
              <a:t>Enter</a:t>
            </a:r>
            <a:r>
              <a:rPr sz="5000" b="0" dirty="0">
                <a:latin typeface="Poppins Light"/>
                <a:cs typeface="Poppins Light"/>
              </a:rPr>
              <a:t>	</a:t>
            </a:r>
            <a:r>
              <a:rPr sz="5000" b="0" spc="-25" dirty="0">
                <a:latin typeface="Poppins Light"/>
                <a:cs typeface="Poppins Light"/>
              </a:rPr>
              <a:t>ID </a:t>
            </a:r>
            <a:r>
              <a:rPr sz="5000" b="0" spc="-20" dirty="0">
                <a:latin typeface="Poppins Light"/>
                <a:cs typeface="Poppins Light"/>
              </a:rPr>
              <a:t>Earn</a:t>
            </a:r>
            <a:r>
              <a:rPr sz="5000" b="0" dirty="0">
                <a:latin typeface="Poppins Light"/>
                <a:cs typeface="Poppins Light"/>
              </a:rPr>
              <a:t>	</a:t>
            </a:r>
            <a:r>
              <a:rPr sz="5000" b="0" spc="-20" dirty="0">
                <a:latin typeface="Poppins Light"/>
                <a:cs typeface="Poppins Light"/>
              </a:rPr>
              <a:t>cash</a:t>
            </a:r>
            <a:endParaRPr sz="5000">
              <a:latin typeface="Poppins Light"/>
              <a:cs typeface="Poppins Ligh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176910" y="270972"/>
            <a:ext cx="5260340" cy="15982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300" spc="-60" dirty="0">
                <a:latin typeface="Cabin Sketch"/>
                <a:cs typeface="Cabin Sketch"/>
              </a:rPr>
              <a:t>Frontend</a:t>
            </a:r>
            <a:endParaRPr sz="10300">
              <a:latin typeface="Cabin Sketch"/>
              <a:cs typeface="Cabin Sketch"/>
            </a:endParaRP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05750" y="1248285"/>
            <a:ext cx="10382250" cy="7790815"/>
            <a:chOff x="7905750" y="1248285"/>
            <a:chExt cx="10382250" cy="7790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539" y="1248285"/>
              <a:ext cx="6094460" cy="779043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3539" y="1248285"/>
              <a:ext cx="6094460" cy="53901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3539" y="1248285"/>
              <a:ext cx="6094460" cy="26945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715500" y="7153275"/>
              <a:ext cx="3582670" cy="0"/>
            </a:xfrm>
            <a:custGeom>
              <a:avLst/>
              <a:gdLst/>
              <a:ahLst/>
              <a:cxnLst/>
              <a:rect l="l" t="t" r="r" b="b"/>
              <a:pathLst>
                <a:path w="3582669">
                  <a:moveTo>
                    <a:pt x="0" y="0"/>
                  </a:moveTo>
                  <a:lnTo>
                    <a:pt x="3582174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77300" y="5343525"/>
              <a:ext cx="4352925" cy="0"/>
            </a:xfrm>
            <a:custGeom>
              <a:avLst/>
              <a:gdLst/>
              <a:ahLst/>
              <a:cxnLst/>
              <a:rect l="l" t="t" r="r" b="b"/>
              <a:pathLst>
                <a:path w="4352925">
                  <a:moveTo>
                    <a:pt x="0" y="0"/>
                  </a:moveTo>
                  <a:lnTo>
                    <a:pt x="435292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05750" y="3467100"/>
              <a:ext cx="5192395" cy="0"/>
            </a:xfrm>
            <a:custGeom>
              <a:avLst/>
              <a:gdLst/>
              <a:ahLst/>
              <a:cxnLst/>
              <a:rect l="l" t="t" r="r" b="b"/>
              <a:pathLst>
                <a:path w="5192394">
                  <a:moveTo>
                    <a:pt x="0" y="0"/>
                  </a:moveTo>
                  <a:lnTo>
                    <a:pt x="5191899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33064" y="2959100"/>
            <a:ext cx="6795134" cy="4473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81020" algn="l"/>
              </a:tabLst>
            </a:pPr>
            <a:r>
              <a:rPr sz="5000" b="0" spc="-10" dirty="0">
                <a:latin typeface="Poppins Light"/>
                <a:cs typeface="Poppins Light"/>
              </a:rPr>
              <a:t>Separate</a:t>
            </a:r>
            <a:r>
              <a:rPr sz="5000" b="0" dirty="0">
                <a:latin typeface="Poppins Light"/>
                <a:cs typeface="Poppins Light"/>
              </a:rPr>
              <a:t>	</a:t>
            </a:r>
            <a:r>
              <a:rPr sz="5000" b="0" spc="-10" dirty="0">
                <a:latin typeface="Poppins Light"/>
                <a:cs typeface="Poppins Light"/>
              </a:rPr>
              <a:t>waste</a:t>
            </a:r>
            <a:endParaRPr sz="5000">
              <a:latin typeface="Poppins Light"/>
              <a:cs typeface="Poppins Light"/>
            </a:endParaRPr>
          </a:p>
          <a:p>
            <a:pPr>
              <a:lnSpc>
                <a:spcPct val="100000"/>
              </a:lnSpc>
              <a:spcBef>
                <a:spcPts val="1275"/>
              </a:spcBef>
            </a:pPr>
            <a:endParaRPr sz="5000">
              <a:latin typeface="Poppins Light"/>
              <a:cs typeface="Poppins Light"/>
            </a:endParaRPr>
          </a:p>
          <a:p>
            <a:pPr marL="281305" algn="ctr">
              <a:lnSpc>
                <a:spcPct val="100000"/>
              </a:lnSpc>
              <a:tabLst>
                <a:tab pos="3163570" algn="l"/>
              </a:tabLst>
            </a:pPr>
            <a:r>
              <a:rPr sz="5000" b="0" spc="-10" dirty="0">
                <a:latin typeface="Poppins Light"/>
                <a:cs typeface="Poppins Light"/>
              </a:rPr>
              <a:t>Measure</a:t>
            </a:r>
            <a:r>
              <a:rPr sz="5000" b="0" dirty="0">
                <a:latin typeface="Poppins Light"/>
                <a:cs typeface="Poppins Light"/>
              </a:rPr>
              <a:t>	</a:t>
            </a:r>
            <a:r>
              <a:rPr sz="5000" b="0" spc="-10" dirty="0">
                <a:latin typeface="Poppins Light"/>
                <a:cs typeface="Poppins Light"/>
              </a:rPr>
              <a:t>weight</a:t>
            </a:r>
            <a:endParaRPr sz="5000">
              <a:latin typeface="Poppins Light"/>
              <a:cs typeface="Poppins Light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5000">
              <a:latin typeface="Poppins Light"/>
              <a:cs typeface="Poppins Light"/>
            </a:endParaRPr>
          </a:p>
          <a:p>
            <a:pPr marL="2771140">
              <a:lnSpc>
                <a:spcPct val="100000"/>
              </a:lnSpc>
              <a:tabLst>
                <a:tab pos="4890770" algn="l"/>
              </a:tabLst>
            </a:pPr>
            <a:r>
              <a:rPr sz="5000" b="0" spc="-10" dirty="0">
                <a:latin typeface="Poppins Light"/>
                <a:cs typeface="Poppins Light"/>
              </a:rPr>
              <a:t>Stores</a:t>
            </a:r>
            <a:r>
              <a:rPr sz="5000" b="0" dirty="0">
                <a:latin typeface="Poppins Light"/>
                <a:cs typeface="Poppins Light"/>
              </a:rPr>
              <a:t>	</a:t>
            </a:r>
            <a:r>
              <a:rPr sz="5000" b="0" spc="-10" dirty="0">
                <a:latin typeface="Poppins Light"/>
                <a:cs typeface="Poppins Light"/>
              </a:rPr>
              <a:t>waste</a:t>
            </a:r>
            <a:endParaRPr sz="5000">
              <a:latin typeface="Poppins Light"/>
              <a:cs typeface="Poppins Ligh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17401" y="270972"/>
            <a:ext cx="4787265" cy="15982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300" spc="-30" dirty="0">
                <a:latin typeface="Cabin Sketch"/>
                <a:cs typeface="Cabin Sketch"/>
              </a:rPr>
              <a:t>Backend</a:t>
            </a:r>
            <a:endParaRPr sz="10300">
              <a:latin typeface="Cabin Sketch"/>
              <a:cs typeface="Cabin Sketch"/>
            </a:endParaRP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68274" y="1248285"/>
            <a:ext cx="6094730" cy="7790815"/>
            <a:chOff x="6668274" y="1248285"/>
            <a:chExt cx="6094730" cy="7790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8274" y="1248285"/>
              <a:ext cx="6094450" cy="779043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8274" y="1248285"/>
              <a:ext cx="6094450" cy="53901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8274" y="1248285"/>
              <a:ext cx="6094450" cy="269455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06146" y="2279051"/>
            <a:ext cx="4986655" cy="1373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950" b="0" dirty="0">
                <a:latin typeface="Poppins Light"/>
                <a:cs typeface="Poppins Light"/>
              </a:rPr>
              <a:t>Detect</a:t>
            </a:r>
            <a:r>
              <a:rPr sz="2950" b="0" spc="-45" dirty="0">
                <a:latin typeface="Poppins Light"/>
                <a:cs typeface="Poppins Light"/>
              </a:rPr>
              <a:t> </a:t>
            </a:r>
            <a:r>
              <a:rPr sz="2950" b="0" dirty="0">
                <a:latin typeface="Poppins Light"/>
                <a:cs typeface="Poppins Light"/>
              </a:rPr>
              <a:t>the</a:t>
            </a:r>
            <a:r>
              <a:rPr sz="2950" b="0" spc="-40" dirty="0">
                <a:latin typeface="Poppins Light"/>
                <a:cs typeface="Poppins Light"/>
              </a:rPr>
              <a:t> </a:t>
            </a:r>
            <a:r>
              <a:rPr sz="2950" b="0" dirty="0">
                <a:latin typeface="Poppins Light"/>
                <a:cs typeface="Poppins Light"/>
              </a:rPr>
              <a:t>waste</a:t>
            </a:r>
            <a:r>
              <a:rPr sz="2950" b="0" spc="-40" dirty="0">
                <a:latin typeface="Poppins Light"/>
                <a:cs typeface="Poppins Light"/>
              </a:rPr>
              <a:t> </a:t>
            </a:r>
            <a:r>
              <a:rPr sz="2950" b="0" dirty="0">
                <a:latin typeface="Poppins Light"/>
                <a:cs typeface="Poppins Light"/>
              </a:rPr>
              <a:t>using</a:t>
            </a:r>
            <a:r>
              <a:rPr sz="2950" b="0" spc="-40" dirty="0">
                <a:latin typeface="Poppins Light"/>
                <a:cs typeface="Poppins Light"/>
              </a:rPr>
              <a:t> </a:t>
            </a:r>
            <a:r>
              <a:rPr sz="2950" b="0" spc="-25" dirty="0">
                <a:latin typeface="Poppins Light"/>
                <a:cs typeface="Poppins Light"/>
              </a:rPr>
              <a:t>the </a:t>
            </a:r>
            <a:r>
              <a:rPr sz="2950" b="0" dirty="0">
                <a:latin typeface="Poppins Light"/>
                <a:cs typeface="Poppins Light"/>
              </a:rPr>
              <a:t>sensor</a:t>
            </a:r>
            <a:r>
              <a:rPr sz="2950" b="0" spc="-5" dirty="0">
                <a:latin typeface="Poppins Light"/>
                <a:cs typeface="Poppins Light"/>
              </a:rPr>
              <a:t> </a:t>
            </a:r>
            <a:r>
              <a:rPr sz="2950" b="0" dirty="0">
                <a:latin typeface="Poppins Light"/>
                <a:cs typeface="Poppins Light"/>
              </a:rPr>
              <a:t>and</a:t>
            </a:r>
            <a:r>
              <a:rPr sz="2950" b="0" spc="-5" dirty="0">
                <a:latin typeface="Poppins Light"/>
                <a:cs typeface="Poppins Light"/>
              </a:rPr>
              <a:t> </a:t>
            </a:r>
            <a:r>
              <a:rPr sz="2950" b="0" dirty="0">
                <a:latin typeface="Poppins Light"/>
                <a:cs typeface="Poppins Light"/>
              </a:rPr>
              <a:t>seperate</a:t>
            </a:r>
            <a:r>
              <a:rPr sz="2950" b="0" spc="-5" dirty="0">
                <a:latin typeface="Poppins Light"/>
                <a:cs typeface="Poppins Light"/>
              </a:rPr>
              <a:t> </a:t>
            </a:r>
            <a:r>
              <a:rPr sz="2950" b="0" spc="-25" dirty="0">
                <a:latin typeface="Poppins Light"/>
                <a:cs typeface="Poppins Light"/>
              </a:rPr>
              <a:t>the </a:t>
            </a:r>
            <a:r>
              <a:rPr sz="2950" b="0" spc="-10" dirty="0">
                <a:latin typeface="Poppins Light"/>
                <a:cs typeface="Poppins Light"/>
              </a:rPr>
              <a:t>waste</a:t>
            </a:r>
            <a:endParaRPr sz="2950">
              <a:latin typeface="Poppins Light"/>
              <a:cs typeface="Poppins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35677" y="4803042"/>
            <a:ext cx="5157470" cy="16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985010" algn="l"/>
                <a:tab pos="4137660" algn="l"/>
              </a:tabLst>
            </a:pPr>
            <a:r>
              <a:rPr sz="2700" b="0" dirty="0">
                <a:latin typeface="Poppins Light"/>
                <a:cs typeface="Poppins Light"/>
              </a:rPr>
              <a:t>From the container the </a:t>
            </a:r>
            <a:r>
              <a:rPr sz="2700" b="0" spc="-10" dirty="0">
                <a:latin typeface="Poppins Light"/>
                <a:cs typeface="Poppins Light"/>
              </a:rPr>
              <a:t>waste </a:t>
            </a:r>
            <a:r>
              <a:rPr sz="2700" b="0" dirty="0">
                <a:latin typeface="Poppins Light"/>
                <a:cs typeface="Poppins Light"/>
              </a:rPr>
              <a:t>are pushed to the weight </a:t>
            </a:r>
            <a:r>
              <a:rPr sz="2700" b="0" spc="-20" dirty="0">
                <a:latin typeface="Poppins Light"/>
                <a:cs typeface="Poppins Light"/>
              </a:rPr>
              <a:t>load </a:t>
            </a:r>
            <a:r>
              <a:rPr sz="2700" b="0" dirty="0">
                <a:latin typeface="Poppins Light"/>
                <a:cs typeface="Poppins Light"/>
              </a:rPr>
              <a:t>line by </a:t>
            </a:r>
            <a:r>
              <a:rPr sz="2700" b="0" spc="-20" dirty="0">
                <a:latin typeface="Poppins Light"/>
                <a:cs typeface="Poppins Light"/>
              </a:rPr>
              <a:t>line</a:t>
            </a:r>
            <a:r>
              <a:rPr sz="2700" b="0" dirty="0">
                <a:latin typeface="Poppins Light"/>
                <a:cs typeface="Poppins Light"/>
              </a:rPr>
              <a:t>	to </a:t>
            </a:r>
            <a:r>
              <a:rPr sz="2700" b="0" spc="-10" dirty="0">
                <a:latin typeface="Poppins Light"/>
                <a:cs typeface="Poppins Light"/>
              </a:rPr>
              <a:t>measure</a:t>
            </a:r>
            <a:r>
              <a:rPr sz="2700" b="0" dirty="0">
                <a:latin typeface="Poppins Light"/>
                <a:cs typeface="Poppins Light"/>
              </a:rPr>
              <a:t>	</a:t>
            </a:r>
            <a:r>
              <a:rPr sz="2700" b="0" spc="-25" dirty="0">
                <a:latin typeface="Poppins Light"/>
                <a:cs typeface="Poppins Light"/>
              </a:rPr>
              <a:t>the </a:t>
            </a:r>
            <a:r>
              <a:rPr sz="2700" b="0" spc="-10" dirty="0">
                <a:latin typeface="Poppins Light"/>
                <a:cs typeface="Poppins Light"/>
              </a:rPr>
              <a:t>weight</a:t>
            </a:r>
            <a:endParaRPr sz="2700">
              <a:latin typeface="Poppins Light"/>
              <a:cs typeface="Poppins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1329" y="6880889"/>
            <a:ext cx="5182870" cy="1294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5"/>
              </a:spcBef>
            </a:pPr>
            <a:r>
              <a:rPr sz="2750" b="0" dirty="0">
                <a:latin typeface="Poppins Light"/>
                <a:cs typeface="Poppins Light"/>
              </a:rPr>
              <a:t>The</a:t>
            </a:r>
            <a:r>
              <a:rPr sz="2750" b="0" spc="10" dirty="0">
                <a:latin typeface="Poppins Light"/>
                <a:cs typeface="Poppins Light"/>
              </a:rPr>
              <a:t> </a:t>
            </a:r>
            <a:r>
              <a:rPr sz="2750" b="0" dirty="0">
                <a:latin typeface="Poppins Light"/>
                <a:cs typeface="Poppins Light"/>
              </a:rPr>
              <a:t>measured</a:t>
            </a:r>
            <a:r>
              <a:rPr sz="2750" b="0" spc="25" dirty="0">
                <a:latin typeface="Poppins Light"/>
                <a:cs typeface="Poppins Light"/>
              </a:rPr>
              <a:t> </a:t>
            </a:r>
            <a:r>
              <a:rPr sz="2750" b="0" dirty="0">
                <a:latin typeface="Poppins Light"/>
                <a:cs typeface="Poppins Light"/>
              </a:rPr>
              <a:t>waste</a:t>
            </a:r>
            <a:r>
              <a:rPr sz="2750" b="0" spc="20" dirty="0">
                <a:latin typeface="Poppins Light"/>
                <a:cs typeface="Poppins Light"/>
              </a:rPr>
              <a:t> </a:t>
            </a:r>
            <a:r>
              <a:rPr sz="2750" b="0" spc="-25" dirty="0">
                <a:latin typeface="Poppins Light"/>
                <a:cs typeface="Poppins Light"/>
              </a:rPr>
              <a:t>are </a:t>
            </a:r>
            <a:r>
              <a:rPr sz="2750" b="0" dirty="0">
                <a:latin typeface="Poppins Light"/>
                <a:cs typeface="Poppins Light"/>
              </a:rPr>
              <a:t>aligned</a:t>
            </a:r>
            <a:r>
              <a:rPr sz="2750" b="0" spc="5" dirty="0">
                <a:latin typeface="Poppins Light"/>
                <a:cs typeface="Poppins Light"/>
              </a:rPr>
              <a:t> </a:t>
            </a:r>
            <a:r>
              <a:rPr sz="2750" b="0" dirty="0">
                <a:latin typeface="Poppins Light"/>
                <a:cs typeface="Poppins Light"/>
              </a:rPr>
              <a:t>in</a:t>
            </a:r>
            <a:r>
              <a:rPr sz="2750" b="0" spc="10" dirty="0">
                <a:latin typeface="Poppins Light"/>
                <a:cs typeface="Poppins Light"/>
              </a:rPr>
              <a:t> </a:t>
            </a:r>
            <a:r>
              <a:rPr sz="2750" b="0" dirty="0">
                <a:latin typeface="Poppins Light"/>
                <a:cs typeface="Poppins Light"/>
              </a:rPr>
              <a:t>seperate</a:t>
            </a:r>
            <a:r>
              <a:rPr sz="2750" b="0" spc="15" dirty="0">
                <a:latin typeface="Poppins Light"/>
                <a:cs typeface="Poppins Light"/>
              </a:rPr>
              <a:t> </a:t>
            </a:r>
            <a:r>
              <a:rPr sz="2750" b="0" spc="-10" dirty="0">
                <a:latin typeface="Poppins Light"/>
                <a:cs typeface="Poppins Light"/>
              </a:rPr>
              <a:t>container </a:t>
            </a:r>
            <a:r>
              <a:rPr sz="2750" b="0" dirty="0">
                <a:latin typeface="Poppins Light"/>
                <a:cs typeface="Poppins Light"/>
              </a:rPr>
              <a:t>for</a:t>
            </a:r>
            <a:r>
              <a:rPr sz="2750" b="0" spc="5" dirty="0">
                <a:latin typeface="Poppins Light"/>
                <a:cs typeface="Poppins Light"/>
              </a:rPr>
              <a:t> </a:t>
            </a:r>
            <a:r>
              <a:rPr sz="2750" b="0" spc="-10" dirty="0">
                <a:latin typeface="Poppins Light"/>
                <a:cs typeface="Poppins Light"/>
              </a:rPr>
              <a:t>recycling</a:t>
            </a:r>
            <a:endParaRPr sz="2750">
              <a:latin typeface="Poppins Light"/>
              <a:cs typeface="Poppins Light"/>
            </a:endParaRP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3549" y="1338772"/>
            <a:ext cx="6094450" cy="76094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31" y="1233408"/>
            <a:ext cx="953579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2893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135" dirty="0"/>
              <a:t> </a:t>
            </a:r>
            <a:r>
              <a:rPr dirty="0"/>
              <a:t>sensor</a:t>
            </a:r>
            <a:r>
              <a:rPr spc="-130" dirty="0"/>
              <a:t> </a:t>
            </a:r>
            <a:r>
              <a:rPr dirty="0"/>
              <a:t>sence</a:t>
            </a:r>
            <a:r>
              <a:rPr spc="-130" dirty="0"/>
              <a:t> </a:t>
            </a:r>
            <a:r>
              <a:rPr dirty="0"/>
              <a:t>the</a:t>
            </a:r>
            <a:r>
              <a:rPr spc="-130" dirty="0"/>
              <a:t> </a:t>
            </a:r>
            <a:r>
              <a:rPr spc="-10" dirty="0"/>
              <a:t>waste </a:t>
            </a:r>
            <a:r>
              <a:rPr dirty="0"/>
              <a:t>and</a:t>
            </a:r>
            <a:r>
              <a:rPr spc="-105" dirty="0"/>
              <a:t> </a:t>
            </a:r>
            <a:r>
              <a:rPr dirty="0"/>
              <a:t>pull</a:t>
            </a:r>
            <a:r>
              <a:rPr spc="-105" dirty="0"/>
              <a:t> </a:t>
            </a:r>
            <a:r>
              <a:rPr dirty="0"/>
              <a:t>the</a:t>
            </a:r>
            <a:r>
              <a:rPr spc="-105" dirty="0"/>
              <a:t> </a:t>
            </a:r>
            <a:r>
              <a:rPr dirty="0"/>
              <a:t>waste</a:t>
            </a:r>
            <a:r>
              <a:rPr spc="-105" dirty="0"/>
              <a:t> </a:t>
            </a:r>
            <a:r>
              <a:rPr dirty="0"/>
              <a:t>line</a:t>
            </a:r>
            <a:r>
              <a:rPr spc="-100" dirty="0"/>
              <a:t> </a:t>
            </a:r>
            <a:r>
              <a:rPr dirty="0"/>
              <a:t>by</a:t>
            </a:r>
            <a:r>
              <a:rPr spc="-105" dirty="0"/>
              <a:t> </a:t>
            </a:r>
            <a:r>
              <a:rPr spc="-20" dirty="0"/>
              <a:t>line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62433" y="3179964"/>
            <a:ext cx="4058285" cy="6297930"/>
          </a:xfrm>
          <a:prstGeom prst="rect">
            <a:avLst/>
          </a:prstGeom>
        </p:spPr>
        <p:txBody>
          <a:bodyPr vert="horz" wrap="square" lIns="0" tIns="34417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2710"/>
              </a:spcBef>
            </a:pPr>
            <a:r>
              <a:rPr sz="3700" b="0" dirty="0">
                <a:latin typeface="Poppins Light"/>
                <a:cs typeface="Poppins Light"/>
              </a:rPr>
              <a:t>Waste</a:t>
            </a:r>
            <a:r>
              <a:rPr sz="3700" b="0" spc="5" dirty="0">
                <a:latin typeface="Poppins Light"/>
                <a:cs typeface="Poppins Light"/>
              </a:rPr>
              <a:t> </a:t>
            </a:r>
            <a:r>
              <a:rPr sz="3700" b="0" spc="-10" dirty="0">
                <a:latin typeface="Poppins Light"/>
                <a:cs typeface="Poppins Light"/>
              </a:rPr>
              <a:t>detect</a:t>
            </a:r>
            <a:endParaRPr sz="3700">
              <a:latin typeface="Poppins Light"/>
              <a:cs typeface="Poppins Light"/>
            </a:endParaRPr>
          </a:p>
          <a:p>
            <a:pPr marL="941069" marR="933450" indent="1024890">
              <a:lnSpc>
                <a:spcPct val="158900"/>
              </a:lnSpc>
            </a:pPr>
            <a:r>
              <a:rPr sz="3700" b="0" spc="-50" dirty="0">
                <a:latin typeface="Poppins Light"/>
                <a:cs typeface="Poppins Light"/>
              </a:rPr>
              <a:t>| </a:t>
            </a:r>
            <a:r>
              <a:rPr sz="3700" b="0" spc="-10" dirty="0">
                <a:latin typeface="Poppins Light"/>
                <a:cs typeface="Poppins Light"/>
              </a:rPr>
              <a:t>1(Metal) 2(Plastic)</a:t>
            </a:r>
            <a:endParaRPr sz="3700">
              <a:latin typeface="Poppins Light"/>
              <a:cs typeface="Poppins Light"/>
            </a:endParaRPr>
          </a:p>
          <a:p>
            <a:pPr marL="12700">
              <a:lnSpc>
                <a:spcPct val="100000"/>
              </a:lnSpc>
              <a:spcBef>
                <a:spcPts val="2615"/>
              </a:spcBef>
            </a:pPr>
            <a:r>
              <a:rPr sz="3700" b="0" dirty="0">
                <a:latin typeface="Poppins Light"/>
                <a:cs typeface="Poppins Light"/>
              </a:rPr>
              <a:t>3(Wood</a:t>
            </a:r>
            <a:r>
              <a:rPr sz="3700" b="0" spc="5" dirty="0">
                <a:latin typeface="Poppins Light"/>
                <a:cs typeface="Poppins Light"/>
              </a:rPr>
              <a:t> </a:t>
            </a:r>
            <a:r>
              <a:rPr sz="3700" b="0" dirty="0">
                <a:latin typeface="Poppins Light"/>
                <a:cs typeface="Poppins Light"/>
              </a:rPr>
              <a:t>or</a:t>
            </a:r>
            <a:r>
              <a:rPr sz="3700" b="0" spc="5" dirty="0">
                <a:latin typeface="Poppins Light"/>
                <a:cs typeface="Poppins Light"/>
              </a:rPr>
              <a:t> </a:t>
            </a:r>
            <a:r>
              <a:rPr sz="3700" b="0" spc="-10" dirty="0">
                <a:latin typeface="Poppins Light"/>
                <a:cs typeface="Poppins Light"/>
              </a:rPr>
              <a:t>other)</a:t>
            </a:r>
            <a:endParaRPr sz="3700">
              <a:latin typeface="Poppins Light"/>
              <a:cs typeface="Poppins Light"/>
            </a:endParaRPr>
          </a:p>
          <a:p>
            <a:pPr algn="ctr">
              <a:lnSpc>
                <a:spcPct val="100000"/>
              </a:lnSpc>
              <a:spcBef>
                <a:spcPts val="2615"/>
              </a:spcBef>
            </a:pPr>
            <a:r>
              <a:rPr sz="3700" b="0" spc="-50" dirty="0">
                <a:latin typeface="Poppins Light"/>
                <a:cs typeface="Poppins Light"/>
              </a:rPr>
              <a:t>|</a:t>
            </a:r>
            <a:endParaRPr sz="3700">
              <a:latin typeface="Poppins Light"/>
              <a:cs typeface="Poppins Light"/>
            </a:endParaRPr>
          </a:p>
          <a:p>
            <a:pPr algn="ctr">
              <a:lnSpc>
                <a:spcPct val="100000"/>
              </a:lnSpc>
              <a:spcBef>
                <a:spcPts val="2615"/>
              </a:spcBef>
            </a:pPr>
            <a:r>
              <a:rPr sz="3700" b="0" dirty="0">
                <a:latin typeface="Poppins Light"/>
                <a:cs typeface="Poppins Light"/>
              </a:rPr>
              <a:t>Weight</a:t>
            </a:r>
            <a:r>
              <a:rPr sz="3700" b="0" spc="5" dirty="0">
                <a:latin typeface="Poppins Light"/>
                <a:cs typeface="Poppins Light"/>
              </a:rPr>
              <a:t> </a:t>
            </a:r>
            <a:r>
              <a:rPr sz="3700" b="0" dirty="0">
                <a:latin typeface="Poppins Light"/>
                <a:cs typeface="Poppins Light"/>
              </a:rPr>
              <a:t>cell</a:t>
            </a:r>
            <a:r>
              <a:rPr sz="3700" b="0" spc="5" dirty="0">
                <a:latin typeface="Poppins Light"/>
                <a:cs typeface="Poppins Light"/>
              </a:rPr>
              <a:t> </a:t>
            </a:r>
            <a:r>
              <a:rPr sz="3700" b="0" spc="-20" dirty="0">
                <a:latin typeface="Poppins Light"/>
                <a:cs typeface="Poppins Light"/>
              </a:rPr>
              <a:t>load</a:t>
            </a:r>
            <a:endParaRPr sz="3700">
              <a:latin typeface="Poppins Light"/>
              <a:cs typeface="Poppins Light"/>
            </a:endParaRP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399</Words>
  <Application>Microsoft Office PowerPoint</Application>
  <PresentationFormat>Custom</PresentationFormat>
  <Paragraphs>58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Anton</vt:lpstr>
      <vt:lpstr>Bebas Neue</vt:lpstr>
      <vt:lpstr>Cabin Sketch</vt:lpstr>
      <vt:lpstr>DejaVu Serif</vt:lpstr>
      <vt:lpstr>Poppins</vt:lpstr>
      <vt:lpstr>Poppins Light</vt:lpstr>
      <vt:lpstr>Office Theme</vt:lpstr>
      <vt:lpstr>Problem Statement</vt:lpstr>
      <vt:lpstr>Features</vt:lpstr>
      <vt:lpstr>PowerPoint Presentation</vt:lpstr>
      <vt:lpstr>PowerPoint Presentation</vt:lpstr>
      <vt:lpstr>WASTE</vt:lpstr>
      <vt:lpstr>Frontend</vt:lpstr>
      <vt:lpstr>Backend</vt:lpstr>
      <vt:lpstr>Detect the waste using the sensor and seperate the waste</vt:lpstr>
      <vt:lpstr>The sensor sence the waste and pull the waste line by line</vt:lpstr>
      <vt:lpstr>Weight Load measure the waste One by One and credict coin</vt:lpstr>
      <vt:lpstr>The motor rolls using the signal of controller and collect the waste in 3 containers</vt:lpstr>
      <vt:lpstr>PowerPoint Presentation</vt:lpstr>
      <vt:lpstr>Tools &amp; Technology</vt:lpstr>
      <vt:lpstr>Tools &amp; Technology Advance Using camera the machine learning model can classify the waste and seperate the waste into different.We also train an model for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- 11 September 2025 at 12.21.53</dc:title>
  <cp:lastModifiedBy>Nethaji V</cp:lastModifiedBy>
  <cp:revision>1</cp:revision>
  <dcterms:created xsi:type="dcterms:W3CDTF">2025-09-22T08:25:16Z</dcterms:created>
  <dcterms:modified xsi:type="dcterms:W3CDTF">2025-09-22T08:38:35Z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2025-09-22T00:00:00Z</vt:filetime>
  </property>
  <property fmtid="{D5CDD505-2E9C-101B-9397-08002B2CF9AE}" pid="3" name="Creator">
    <vt:lpwstr>Adobe Express</vt:lpwstr>
  </property>
  <property fmtid="{D5CDD505-2E9C-101B-9397-08002B2CF9AE}" pid="4" name="LastSaved">
    <vt:filetime>2025-09-22T00:00:00Z</vt:filetime>
  </property>
  <property fmtid="{D5CDD505-2E9C-101B-9397-08002B2CF9AE}" pid="5" name="Producer">
    <vt:lpwstr>Adobe Express</vt:lpwstr>
  </property>
</Properties>
</file>